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omments/comment1.xml" ContentType="application/vnd.openxmlformats-officedocument.presentationml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01" r:id="rId1"/>
  </p:sldMasterIdLst>
  <p:notesMasterIdLst>
    <p:notesMasterId r:id="rId25"/>
  </p:notesMasterIdLst>
  <p:sldIdLst>
    <p:sldId id="256" r:id="rId2"/>
    <p:sldId id="257" r:id="rId3"/>
    <p:sldId id="258" r:id="rId4"/>
    <p:sldId id="284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0" r:id="rId13"/>
    <p:sldId id="268" r:id="rId14"/>
    <p:sldId id="271" r:id="rId15"/>
    <p:sldId id="272" r:id="rId16"/>
    <p:sldId id="273" r:id="rId17"/>
    <p:sldId id="274" r:id="rId18"/>
    <p:sldId id="278" r:id="rId19"/>
    <p:sldId id="279" r:id="rId20"/>
    <p:sldId id="280" r:id="rId21"/>
    <p:sldId id="281" r:id="rId22"/>
    <p:sldId id="283" r:id="rId23"/>
    <p:sldId id="282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e Wood" initials="NW" lastIdx="1" clrIdx="0">
    <p:extLst>
      <p:ext uri="{19B8F6BF-5375-455C-9EA6-DF929625EA0E}">
        <p15:presenceInfo xmlns:p15="http://schemas.microsoft.com/office/powerpoint/2012/main" userId="485fab4f6d0b9c3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25" autoAdjust="0"/>
    <p:restoredTop sz="86995" autoAdjust="0"/>
  </p:normalViewPr>
  <p:slideViewPr>
    <p:cSldViewPr snapToGrid="0">
      <p:cViewPr varScale="1">
        <p:scale>
          <a:sx n="190" d="100"/>
          <a:sy n="190" d="100"/>
        </p:scale>
        <p:origin x="1272" y="112"/>
      </p:cViewPr>
      <p:guideLst>
        <p:guide orient="horz" pos="1620"/>
        <p:guide pos="2880"/>
      </p:guideLst>
    </p:cSldViewPr>
  </p:slideViewPr>
  <p:notesTextViewPr>
    <p:cViewPr>
      <p:scale>
        <a:sx n="300" d="100"/>
        <a:sy n="3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29T20:32:06.836" idx="1">
    <p:pos x="10" y="10"/>
    <p:text>Endian?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A0DB59-B876-4779-A193-CF80244927C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E8DB2AA-E389-4DB3-8AF1-42A177DDEA5C}">
      <dgm:prSet/>
      <dgm:spPr/>
      <dgm:t>
        <a:bodyPr/>
        <a:lstStyle/>
        <a:p>
          <a:pPr>
            <a:defRPr cap="all"/>
          </a:pPr>
          <a:r>
            <a:rPr lang="en-US"/>
            <a:t>Goals – Scope &amp; Methodology</a:t>
          </a:r>
        </a:p>
      </dgm:t>
    </dgm:pt>
    <dgm:pt modelId="{40D3D814-B698-4727-AF6D-661660D76FC9}" type="parTrans" cxnId="{B9B34D8E-32EE-47FC-8937-88DBBF774149}">
      <dgm:prSet/>
      <dgm:spPr/>
      <dgm:t>
        <a:bodyPr/>
        <a:lstStyle/>
        <a:p>
          <a:endParaRPr lang="en-US"/>
        </a:p>
      </dgm:t>
    </dgm:pt>
    <dgm:pt modelId="{C440D74C-608F-48CC-B4AF-BD4DDC97AE01}" type="sibTrans" cxnId="{B9B34D8E-32EE-47FC-8937-88DBBF774149}">
      <dgm:prSet/>
      <dgm:spPr/>
      <dgm:t>
        <a:bodyPr/>
        <a:lstStyle/>
        <a:p>
          <a:endParaRPr lang="en-US"/>
        </a:p>
      </dgm:t>
    </dgm:pt>
    <dgm:pt modelId="{B07AC57B-1D30-4F9C-9858-A0C361400E79}">
      <dgm:prSet/>
      <dgm:spPr/>
      <dgm:t>
        <a:bodyPr/>
        <a:lstStyle/>
        <a:p>
          <a:pPr>
            <a:defRPr cap="all"/>
          </a:pPr>
          <a:r>
            <a:rPr lang="en-US" dirty="0"/>
            <a:t>Project Findings &amp; Outcomes</a:t>
          </a:r>
        </a:p>
      </dgm:t>
    </dgm:pt>
    <dgm:pt modelId="{81D743AD-6EF3-463F-BEDA-FB2EB4BD9FDC}" type="parTrans" cxnId="{3B9D557F-75FA-4F71-8645-91A274C852F6}">
      <dgm:prSet/>
      <dgm:spPr/>
      <dgm:t>
        <a:bodyPr/>
        <a:lstStyle/>
        <a:p>
          <a:endParaRPr lang="en-US"/>
        </a:p>
      </dgm:t>
    </dgm:pt>
    <dgm:pt modelId="{4906EA77-A299-454A-8BEA-C861A679175A}" type="sibTrans" cxnId="{3B9D557F-75FA-4F71-8645-91A274C852F6}">
      <dgm:prSet/>
      <dgm:spPr/>
      <dgm:t>
        <a:bodyPr/>
        <a:lstStyle/>
        <a:p>
          <a:endParaRPr lang="en-US"/>
        </a:p>
      </dgm:t>
    </dgm:pt>
    <dgm:pt modelId="{EB04D544-761E-4AC5-B4C8-6AEEA77CE048}">
      <dgm:prSet/>
      <dgm:spPr/>
      <dgm:t>
        <a:bodyPr/>
        <a:lstStyle/>
        <a:p>
          <a:pPr>
            <a:defRPr cap="all"/>
          </a:pPr>
          <a:r>
            <a:rPr lang="en-US" dirty="0"/>
            <a:t>Demos</a:t>
          </a:r>
        </a:p>
      </dgm:t>
    </dgm:pt>
    <dgm:pt modelId="{78718F0A-4E79-417B-A956-2F7C1CDDC56D}" type="parTrans" cxnId="{086A78E7-4045-49FB-AEC5-574A951A2E61}">
      <dgm:prSet/>
      <dgm:spPr/>
      <dgm:t>
        <a:bodyPr/>
        <a:lstStyle/>
        <a:p>
          <a:endParaRPr lang="en-US"/>
        </a:p>
      </dgm:t>
    </dgm:pt>
    <dgm:pt modelId="{11DFF335-8232-442C-9C82-856E1024FD61}" type="sibTrans" cxnId="{086A78E7-4045-49FB-AEC5-574A951A2E61}">
      <dgm:prSet/>
      <dgm:spPr/>
      <dgm:t>
        <a:bodyPr/>
        <a:lstStyle/>
        <a:p>
          <a:endParaRPr lang="en-US"/>
        </a:p>
      </dgm:t>
    </dgm:pt>
    <dgm:pt modelId="{B32794A3-D451-4EA4-B06A-C5470CB82A29}">
      <dgm:prSet/>
      <dgm:spPr/>
      <dgm:t>
        <a:bodyPr/>
        <a:lstStyle/>
        <a:p>
          <a:pPr>
            <a:defRPr cap="all"/>
          </a:pPr>
          <a:r>
            <a:rPr lang="en-US"/>
            <a:t>Conclusion</a:t>
          </a:r>
        </a:p>
      </dgm:t>
    </dgm:pt>
    <dgm:pt modelId="{BFC60457-CD9A-4CF1-B80D-10BDFA589BA1}" type="parTrans" cxnId="{F2DDA4BC-F7B8-461F-BE04-02AD38D7ED29}">
      <dgm:prSet/>
      <dgm:spPr/>
      <dgm:t>
        <a:bodyPr/>
        <a:lstStyle/>
        <a:p>
          <a:endParaRPr lang="en-US"/>
        </a:p>
      </dgm:t>
    </dgm:pt>
    <dgm:pt modelId="{071E91DC-6622-4655-8430-89E571B00FD2}" type="sibTrans" cxnId="{F2DDA4BC-F7B8-461F-BE04-02AD38D7ED29}">
      <dgm:prSet/>
      <dgm:spPr/>
      <dgm:t>
        <a:bodyPr/>
        <a:lstStyle/>
        <a:p>
          <a:endParaRPr lang="en-US"/>
        </a:p>
      </dgm:t>
    </dgm:pt>
    <dgm:pt modelId="{C18D4673-1314-42D1-BDCA-590426555F62}" type="pres">
      <dgm:prSet presAssocID="{11A0DB59-B876-4779-A193-CF80244927CF}" presName="root" presStyleCnt="0">
        <dgm:presLayoutVars>
          <dgm:dir/>
          <dgm:resizeHandles val="exact"/>
        </dgm:presLayoutVars>
      </dgm:prSet>
      <dgm:spPr/>
    </dgm:pt>
    <dgm:pt modelId="{CB580A8F-3147-4306-B3EE-7744F73B927B}" type="pres">
      <dgm:prSet presAssocID="{0E8DB2AA-E389-4DB3-8AF1-42A177DDEA5C}" presName="compNode" presStyleCnt="0"/>
      <dgm:spPr/>
    </dgm:pt>
    <dgm:pt modelId="{599583E0-BAFE-4E3A-A33D-98703CD8BB43}" type="pres">
      <dgm:prSet presAssocID="{0E8DB2AA-E389-4DB3-8AF1-42A177DDEA5C}" presName="iconBgRect" presStyleLbl="bgShp" presStyleIdx="0" presStyleCnt="4"/>
      <dgm:spPr/>
    </dgm:pt>
    <dgm:pt modelId="{D7282298-BE76-491C-9CEA-2C1C6A6DD216}" type="pres">
      <dgm:prSet presAssocID="{0E8DB2AA-E389-4DB3-8AF1-42A177DDEA5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9C0D4AFE-80D8-40E1-A6B6-8C580AC0122D}" type="pres">
      <dgm:prSet presAssocID="{0E8DB2AA-E389-4DB3-8AF1-42A177DDEA5C}" presName="spaceRect" presStyleCnt="0"/>
      <dgm:spPr/>
    </dgm:pt>
    <dgm:pt modelId="{2EC053D8-BD99-40DF-8BC9-D8F876472BFD}" type="pres">
      <dgm:prSet presAssocID="{0E8DB2AA-E389-4DB3-8AF1-42A177DDEA5C}" presName="textRect" presStyleLbl="revTx" presStyleIdx="0" presStyleCnt="4">
        <dgm:presLayoutVars>
          <dgm:chMax val="1"/>
          <dgm:chPref val="1"/>
        </dgm:presLayoutVars>
      </dgm:prSet>
      <dgm:spPr/>
    </dgm:pt>
    <dgm:pt modelId="{6BBC8C0E-1CF1-4006-A811-193EE265E65E}" type="pres">
      <dgm:prSet presAssocID="{C440D74C-608F-48CC-B4AF-BD4DDC97AE01}" presName="sibTrans" presStyleCnt="0"/>
      <dgm:spPr/>
    </dgm:pt>
    <dgm:pt modelId="{E363B46F-F055-4345-A587-B65FB4710B06}" type="pres">
      <dgm:prSet presAssocID="{B07AC57B-1D30-4F9C-9858-A0C361400E79}" presName="compNode" presStyleCnt="0"/>
      <dgm:spPr/>
    </dgm:pt>
    <dgm:pt modelId="{A14DCC18-AD28-482A-9827-6E5494A9399A}" type="pres">
      <dgm:prSet presAssocID="{B07AC57B-1D30-4F9C-9858-A0C361400E79}" presName="iconBgRect" presStyleLbl="bgShp" presStyleIdx="1" presStyleCnt="4"/>
      <dgm:spPr/>
    </dgm:pt>
    <dgm:pt modelId="{6CE0A758-B412-44B7-B7AE-E5CA499101E5}" type="pres">
      <dgm:prSet presAssocID="{B07AC57B-1D30-4F9C-9858-A0C361400E7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179DE791-21E4-49BD-9E68-3B714A924B4D}" type="pres">
      <dgm:prSet presAssocID="{B07AC57B-1D30-4F9C-9858-A0C361400E79}" presName="spaceRect" presStyleCnt="0"/>
      <dgm:spPr/>
    </dgm:pt>
    <dgm:pt modelId="{1D790DE2-3261-46EC-9D60-BE119D7712D5}" type="pres">
      <dgm:prSet presAssocID="{B07AC57B-1D30-4F9C-9858-A0C361400E79}" presName="textRect" presStyleLbl="revTx" presStyleIdx="1" presStyleCnt="4">
        <dgm:presLayoutVars>
          <dgm:chMax val="1"/>
          <dgm:chPref val="1"/>
        </dgm:presLayoutVars>
      </dgm:prSet>
      <dgm:spPr/>
    </dgm:pt>
    <dgm:pt modelId="{3BE3CF0E-B1DC-4457-8F0A-11543212B689}" type="pres">
      <dgm:prSet presAssocID="{4906EA77-A299-454A-8BEA-C861A679175A}" presName="sibTrans" presStyleCnt="0"/>
      <dgm:spPr/>
    </dgm:pt>
    <dgm:pt modelId="{F9ED65B1-6CCD-4690-9169-70CF780F5A4C}" type="pres">
      <dgm:prSet presAssocID="{EB04D544-761E-4AC5-B4C8-6AEEA77CE048}" presName="compNode" presStyleCnt="0"/>
      <dgm:spPr/>
    </dgm:pt>
    <dgm:pt modelId="{D12F1198-942A-45D2-B194-F60BB935EBDF}" type="pres">
      <dgm:prSet presAssocID="{EB04D544-761E-4AC5-B4C8-6AEEA77CE048}" presName="iconBgRect" presStyleLbl="bgShp" presStyleIdx="2" presStyleCnt="4"/>
      <dgm:spPr/>
    </dgm:pt>
    <dgm:pt modelId="{5FE01324-1794-4E4B-B4F1-BACE07DAFA46}" type="pres">
      <dgm:prSet presAssocID="{EB04D544-761E-4AC5-B4C8-6AEEA77CE04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A3C1504-3C29-4B85-8B2C-BF02B86C8D03}" type="pres">
      <dgm:prSet presAssocID="{EB04D544-761E-4AC5-B4C8-6AEEA77CE048}" presName="spaceRect" presStyleCnt="0"/>
      <dgm:spPr/>
    </dgm:pt>
    <dgm:pt modelId="{969F8962-9018-425E-81C2-D4CB58CF482B}" type="pres">
      <dgm:prSet presAssocID="{EB04D544-761E-4AC5-B4C8-6AEEA77CE048}" presName="textRect" presStyleLbl="revTx" presStyleIdx="2" presStyleCnt="4">
        <dgm:presLayoutVars>
          <dgm:chMax val="1"/>
          <dgm:chPref val="1"/>
        </dgm:presLayoutVars>
      </dgm:prSet>
      <dgm:spPr/>
    </dgm:pt>
    <dgm:pt modelId="{E5527088-CFDB-408C-BA19-1AD7DDD73C4C}" type="pres">
      <dgm:prSet presAssocID="{11DFF335-8232-442C-9C82-856E1024FD61}" presName="sibTrans" presStyleCnt="0"/>
      <dgm:spPr/>
    </dgm:pt>
    <dgm:pt modelId="{52C9BD89-8BF6-403D-B173-9BE24DB8B659}" type="pres">
      <dgm:prSet presAssocID="{B32794A3-D451-4EA4-B06A-C5470CB82A29}" presName="compNode" presStyleCnt="0"/>
      <dgm:spPr/>
    </dgm:pt>
    <dgm:pt modelId="{1A4E3CCA-704F-45ED-901E-CAD244A1181D}" type="pres">
      <dgm:prSet presAssocID="{B32794A3-D451-4EA4-B06A-C5470CB82A29}" presName="iconBgRect" presStyleLbl="bgShp" presStyleIdx="3" presStyleCnt="4"/>
      <dgm:spPr/>
    </dgm:pt>
    <dgm:pt modelId="{20F56A6A-D29A-42DE-AE40-8D570232C5B1}" type="pres">
      <dgm:prSet presAssocID="{B32794A3-D451-4EA4-B06A-C5470CB82A2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vel"/>
        </a:ext>
      </dgm:extLst>
    </dgm:pt>
    <dgm:pt modelId="{BE091AB2-07A2-4B0B-8684-981A8B3A0181}" type="pres">
      <dgm:prSet presAssocID="{B32794A3-D451-4EA4-B06A-C5470CB82A29}" presName="spaceRect" presStyleCnt="0"/>
      <dgm:spPr/>
    </dgm:pt>
    <dgm:pt modelId="{4C8A6FBD-04B2-4268-A462-2C2DAC92BBF7}" type="pres">
      <dgm:prSet presAssocID="{B32794A3-D451-4EA4-B06A-C5470CB82A2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3392C01-BA10-4580-8624-555470EFC771}" type="presOf" srcId="{11A0DB59-B876-4779-A193-CF80244927CF}" destId="{C18D4673-1314-42D1-BDCA-590426555F62}" srcOrd="0" destOrd="0" presId="urn:microsoft.com/office/officeart/2018/5/layout/IconCircleLabelList"/>
    <dgm:cxn modelId="{421F8B5C-8164-45B6-AB0E-506F1A2FD63C}" type="presOf" srcId="{0E8DB2AA-E389-4DB3-8AF1-42A177DDEA5C}" destId="{2EC053D8-BD99-40DF-8BC9-D8F876472BFD}" srcOrd="0" destOrd="0" presId="urn:microsoft.com/office/officeart/2018/5/layout/IconCircleLabelList"/>
    <dgm:cxn modelId="{2BA29463-8E02-4B4F-BE42-50B51678FCEF}" type="presOf" srcId="{B07AC57B-1D30-4F9C-9858-A0C361400E79}" destId="{1D790DE2-3261-46EC-9D60-BE119D7712D5}" srcOrd="0" destOrd="0" presId="urn:microsoft.com/office/officeart/2018/5/layout/IconCircleLabelList"/>
    <dgm:cxn modelId="{205BA074-D695-4D93-B835-8C6D224914C0}" type="presOf" srcId="{B32794A3-D451-4EA4-B06A-C5470CB82A29}" destId="{4C8A6FBD-04B2-4268-A462-2C2DAC92BBF7}" srcOrd="0" destOrd="0" presId="urn:microsoft.com/office/officeart/2018/5/layout/IconCircleLabelList"/>
    <dgm:cxn modelId="{3B9D557F-75FA-4F71-8645-91A274C852F6}" srcId="{11A0DB59-B876-4779-A193-CF80244927CF}" destId="{B07AC57B-1D30-4F9C-9858-A0C361400E79}" srcOrd="1" destOrd="0" parTransId="{81D743AD-6EF3-463F-BEDA-FB2EB4BD9FDC}" sibTransId="{4906EA77-A299-454A-8BEA-C861A679175A}"/>
    <dgm:cxn modelId="{DE6D5A85-CFFC-43B1-90F3-48555651AF4E}" type="presOf" srcId="{EB04D544-761E-4AC5-B4C8-6AEEA77CE048}" destId="{969F8962-9018-425E-81C2-D4CB58CF482B}" srcOrd="0" destOrd="0" presId="urn:microsoft.com/office/officeart/2018/5/layout/IconCircleLabelList"/>
    <dgm:cxn modelId="{B9B34D8E-32EE-47FC-8937-88DBBF774149}" srcId="{11A0DB59-B876-4779-A193-CF80244927CF}" destId="{0E8DB2AA-E389-4DB3-8AF1-42A177DDEA5C}" srcOrd="0" destOrd="0" parTransId="{40D3D814-B698-4727-AF6D-661660D76FC9}" sibTransId="{C440D74C-608F-48CC-B4AF-BD4DDC97AE01}"/>
    <dgm:cxn modelId="{F2DDA4BC-F7B8-461F-BE04-02AD38D7ED29}" srcId="{11A0DB59-B876-4779-A193-CF80244927CF}" destId="{B32794A3-D451-4EA4-B06A-C5470CB82A29}" srcOrd="3" destOrd="0" parTransId="{BFC60457-CD9A-4CF1-B80D-10BDFA589BA1}" sibTransId="{071E91DC-6622-4655-8430-89E571B00FD2}"/>
    <dgm:cxn modelId="{086A78E7-4045-49FB-AEC5-574A951A2E61}" srcId="{11A0DB59-B876-4779-A193-CF80244927CF}" destId="{EB04D544-761E-4AC5-B4C8-6AEEA77CE048}" srcOrd="2" destOrd="0" parTransId="{78718F0A-4E79-417B-A956-2F7C1CDDC56D}" sibTransId="{11DFF335-8232-442C-9C82-856E1024FD61}"/>
    <dgm:cxn modelId="{0429F9A0-213C-4E75-BB7F-50ADE08CA911}" type="presParOf" srcId="{C18D4673-1314-42D1-BDCA-590426555F62}" destId="{CB580A8F-3147-4306-B3EE-7744F73B927B}" srcOrd="0" destOrd="0" presId="urn:microsoft.com/office/officeart/2018/5/layout/IconCircleLabelList"/>
    <dgm:cxn modelId="{DC373331-E842-4E40-A99A-BD72CB8814CE}" type="presParOf" srcId="{CB580A8F-3147-4306-B3EE-7744F73B927B}" destId="{599583E0-BAFE-4E3A-A33D-98703CD8BB43}" srcOrd="0" destOrd="0" presId="urn:microsoft.com/office/officeart/2018/5/layout/IconCircleLabelList"/>
    <dgm:cxn modelId="{AC5007A1-A499-43DB-AF9E-37224BCC7646}" type="presParOf" srcId="{CB580A8F-3147-4306-B3EE-7744F73B927B}" destId="{D7282298-BE76-491C-9CEA-2C1C6A6DD216}" srcOrd="1" destOrd="0" presId="urn:microsoft.com/office/officeart/2018/5/layout/IconCircleLabelList"/>
    <dgm:cxn modelId="{3BEB4509-C454-4E1B-8985-7805AE3DC547}" type="presParOf" srcId="{CB580A8F-3147-4306-B3EE-7744F73B927B}" destId="{9C0D4AFE-80D8-40E1-A6B6-8C580AC0122D}" srcOrd="2" destOrd="0" presId="urn:microsoft.com/office/officeart/2018/5/layout/IconCircleLabelList"/>
    <dgm:cxn modelId="{2FAADF1C-31A6-42E2-856F-9948EB8DBC6D}" type="presParOf" srcId="{CB580A8F-3147-4306-B3EE-7744F73B927B}" destId="{2EC053D8-BD99-40DF-8BC9-D8F876472BFD}" srcOrd="3" destOrd="0" presId="urn:microsoft.com/office/officeart/2018/5/layout/IconCircleLabelList"/>
    <dgm:cxn modelId="{D8CEAC84-F839-47B4-BD34-F4DE5273A535}" type="presParOf" srcId="{C18D4673-1314-42D1-BDCA-590426555F62}" destId="{6BBC8C0E-1CF1-4006-A811-193EE265E65E}" srcOrd="1" destOrd="0" presId="urn:microsoft.com/office/officeart/2018/5/layout/IconCircleLabelList"/>
    <dgm:cxn modelId="{9D7D2A5F-00E4-4D7C-959D-CF730D683C62}" type="presParOf" srcId="{C18D4673-1314-42D1-BDCA-590426555F62}" destId="{E363B46F-F055-4345-A587-B65FB4710B06}" srcOrd="2" destOrd="0" presId="urn:microsoft.com/office/officeart/2018/5/layout/IconCircleLabelList"/>
    <dgm:cxn modelId="{947F5082-D847-4876-A5FC-E71929463E48}" type="presParOf" srcId="{E363B46F-F055-4345-A587-B65FB4710B06}" destId="{A14DCC18-AD28-482A-9827-6E5494A9399A}" srcOrd="0" destOrd="0" presId="urn:microsoft.com/office/officeart/2018/5/layout/IconCircleLabelList"/>
    <dgm:cxn modelId="{BBEA8CD1-87FA-4701-9F39-459899386009}" type="presParOf" srcId="{E363B46F-F055-4345-A587-B65FB4710B06}" destId="{6CE0A758-B412-44B7-B7AE-E5CA499101E5}" srcOrd="1" destOrd="0" presId="urn:microsoft.com/office/officeart/2018/5/layout/IconCircleLabelList"/>
    <dgm:cxn modelId="{A2EC7940-D322-4605-A661-E6863CB05296}" type="presParOf" srcId="{E363B46F-F055-4345-A587-B65FB4710B06}" destId="{179DE791-21E4-49BD-9E68-3B714A924B4D}" srcOrd="2" destOrd="0" presId="urn:microsoft.com/office/officeart/2018/5/layout/IconCircleLabelList"/>
    <dgm:cxn modelId="{6C7F37B2-1893-4D10-B73E-C2A7DF667AEB}" type="presParOf" srcId="{E363B46F-F055-4345-A587-B65FB4710B06}" destId="{1D790DE2-3261-46EC-9D60-BE119D7712D5}" srcOrd="3" destOrd="0" presId="urn:microsoft.com/office/officeart/2018/5/layout/IconCircleLabelList"/>
    <dgm:cxn modelId="{A16B4340-AB5D-4392-BF57-CB7F7D2E88F6}" type="presParOf" srcId="{C18D4673-1314-42D1-BDCA-590426555F62}" destId="{3BE3CF0E-B1DC-4457-8F0A-11543212B689}" srcOrd="3" destOrd="0" presId="urn:microsoft.com/office/officeart/2018/5/layout/IconCircleLabelList"/>
    <dgm:cxn modelId="{D4E745F0-A3EF-419D-886E-0C790A87CE7C}" type="presParOf" srcId="{C18D4673-1314-42D1-BDCA-590426555F62}" destId="{F9ED65B1-6CCD-4690-9169-70CF780F5A4C}" srcOrd="4" destOrd="0" presId="urn:microsoft.com/office/officeart/2018/5/layout/IconCircleLabelList"/>
    <dgm:cxn modelId="{8E3D6AB8-9A25-4853-B391-E7B6B948E411}" type="presParOf" srcId="{F9ED65B1-6CCD-4690-9169-70CF780F5A4C}" destId="{D12F1198-942A-45D2-B194-F60BB935EBDF}" srcOrd="0" destOrd="0" presId="urn:microsoft.com/office/officeart/2018/5/layout/IconCircleLabelList"/>
    <dgm:cxn modelId="{87F89482-5F79-456D-8D13-46D8EAC235F5}" type="presParOf" srcId="{F9ED65B1-6CCD-4690-9169-70CF780F5A4C}" destId="{5FE01324-1794-4E4B-B4F1-BACE07DAFA46}" srcOrd="1" destOrd="0" presId="urn:microsoft.com/office/officeart/2018/5/layout/IconCircleLabelList"/>
    <dgm:cxn modelId="{312BB91D-F3C9-4406-A1DB-B08DC5C146C4}" type="presParOf" srcId="{F9ED65B1-6CCD-4690-9169-70CF780F5A4C}" destId="{FA3C1504-3C29-4B85-8B2C-BF02B86C8D03}" srcOrd="2" destOrd="0" presId="urn:microsoft.com/office/officeart/2018/5/layout/IconCircleLabelList"/>
    <dgm:cxn modelId="{FE7C3A44-F25E-47E9-9959-972DDCD79A88}" type="presParOf" srcId="{F9ED65B1-6CCD-4690-9169-70CF780F5A4C}" destId="{969F8962-9018-425E-81C2-D4CB58CF482B}" srcOrd="3" destOrd="0" presId="urn:microsoft.com/office/officeart/2018/5/layout/IconCircleLabelList"/>
    <dgm:cxn modelId="{24B76CDA-44E3-4003-9B5F-F1124D854EFD}" type="presParOf" srcId="{C18D4673-1314-42D1-BDCA-590426555F62}" destId="{E5527088-CFDB-408C-BA19-1AD7DDD73C4C}" srcOrd="5" destOrd="0" presId="urn:microsoft.com/office/officeart/2018/5/layout/IconCircleLabelList"/>
    <dgm:cxn modelId="{8646A6B7-876B-47C2-99AA-CBFF58D6EF80}" type="presParOf" srcId="{C18D4673-1314-42D1-BDCA-590426555F62}" destId="{52C9BD89-8BF6-403D-B173-9BE24DB8B659}" srcOrd="6" destOrd="0" presId="urn:microsoft.com/office/officeart/2018/5/layout/IconCircleLabelList"/>
    <dgm:cxn modelId="{9FD1A0D9-8A1B-4433-AB37-7C2128FFCDBE}" type="presParOf" srcId="{52C9BD89-8BF6-403D-B173-9BE24DB8B659}" destId="{1A4E3CCA-704F-45ED-901E-CAD244A1181D}" srcOrd="0" destOrd="0" presId="urn:microsoft.com/office/officeart/2018/5/layout/IconCircleLabelList"/>
    <dgm:cxn modelId="{58E92D38-5B4D-4416-A3ED-CF093C94420F}" type="presParOf" srcId="{52C9BD89-8BF6-403D-B173-9BE24DB8B659}" destId="{20F56A6A-D29A-42DE-AE40-8D570232C5B1}" srcOrd="1" destOrd="0" presId="urn:microsoft.com/office/officeart/2018/5/layout/IconCircleLabelList"/>
    <dgm:cxn modelId="{3D51957F-CA8A-4C39-9B77-E6D47BB50495}" type="presParOf" srcId="{52C9BD89-8BF6-403D-B173-9BE24DB8B659}" destId="{BE091AB2-07A2-4B0B-8684-981A8B3A0181}" srcOrd="2" destOrd="0" presId="urn:microsoft.com/office/officeart/2018/5/layout/IconCircleLabelList"/>
    <dgm:cxn modelId="{D5F86C1E-F470-47DA-8EC5-240A21CD569F}" type="presParOf" srcId="{52C9BD89-8BF6-403D-B173-9BE24DB8B659}" destId="{4C8A6FBD-04B2-4268-A462-2C2DAC92BBF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32E493-8C36-45C3-A757-EEDBCDC848F3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B12304B-9F1C-4693-83A5-FBFB3935DCCD}">
      <dgm:prSet/>
      <dgm:spPr/>
      <dgm:t>
        <a:bodyPr/>
        <a:lstStyle/>
        <a:p>
          <a:r>
            <a:rPr lang="en-US" dirty="0"/>
            <a:t>Review</a:t>
          </a:r>
        </a:p>
      </dgm:t>
    </dgm:pt>
    <dgm:pt modelId="{8169195E-9898-456A-AE69-641C8BA101C0}" type="parTrans" cxnId="{A18C26A5-408C-4C31-914A-E85C5F6537AB}">
      <dgm:prSet/>
      <dgm:spPr/>
      <dgm:t>
        <a:bodyPr/>
        <a:lstStyle/>
        <a:p>
          <a:endParaRPr lang="en-US"/>
        </a:p>
      </dgm:t>
    </dgm:pt>
    <dgm:pt modelId="{A2B09C5A-05F0-403B-A012-059E36B6A8DE}" type="sibTrans" cxnId="{A18C26A5-408C-4C31-914A-E85C5F6537AB}">
      <dgm:prSet/>
      <dgm:spPr/>
      <dgm:t>
        <a:bodyPr/>
        <a:lstStyle/>
        <a:p>
          <a:endParaRPr lang="en-US"/>
        </a:p>
      </dgm:t>
    </dgm:pt>
    <dgm:pt modelId="{F6A99AAC-232F-4C90-8B66-A65D84FF8767}">
      <dgm:prSet/>
      <dgm:spPr/>
      <dgm:t>
        <a:bodyPr/>
        <a:lstStyle/>
        <a:p>
          <a:r>
            <a:rPr lang="en-US" dirty="0"/>
            <a:t>Review any existing standards and research relevant to IoT forensic and traditional digital forensics</a:t>
          </a:r>
        </a:p>
      </dgm:t>
    </dgm:pt>
    <dgm:pt modelId="{F2153316-7895-4CB2-8661-E8095C82B05D}" type="parTrans" cxnId="{2CB42B09-BE07-4D1B-B493-7793564C86CA}">
      <dgm:prSet/>
      <dgm:spPr/>
      <dgm:t>
        <a:bodyPr/>
        <a:lstStyle/>
        <a:p>
          <a:endParaRPr lang="en-US"/>
        </a:p>
      </dgm:t>
    </dgm:pt>
    <dgm:pt modelId="{CBE37D75-0A8B-49F7-89CE-C5B758BF7739}" type="sibTrans" cxnId="{2CB42B09-BE07-4D1B-B493-7793564C86CA}">
      <dgm:prSet/>
      <dgm:spPr/>
      <dgm:t>
        <a:bodyPr/>
        <a:lstStyle/>
        <a:p>
          <a:endParaRPr lang="en-US"/>
        </a:p>
      </dgm:t>
    </dgm:pt>
    <dgm:pt modelId="{7D040FF3-7BBC-43BD-A34A-B6A4B3378FAF}">
      <dgm:prSet/>
      <dgm:spPr/>
      <dgm:t>
        <a:bodyPr/>
        <a:lstStyle/>
        <a:p>
          <a:r>
            <a:rPr lang="en-US" dirty="0"/>
            <a:t>Compare &amp; Contrast</a:t>
          </a:r>
        </a:p>
      </dgm:t>
    </dgm:pt>
    <dgm:pt modelId="{D79DBF9B-0E4B-4E86-8A50-5717367236C4}" type="parTrans" cxnId="{98FC88A2-9AC7-4ABD-9302-9A3C96D75980}">
      <dgm:prSet/>
      <dgm:spPr/>
      <dgm:t>
        <a:bodyPr/>
        <a:lstStyle/>
        <a:p>
          <a:endParaRPr lang="en-US"/>
        </a:p>
      </dgm:t>
    </dgm:pt>
    <dgm:pt modelId="{345AE552-FAF9-464A-A3AE-32B091D32138}" type="sibTrans" cxnId="{98FC88A2-9AC7-4ABD-9302-9A3C96D75980}">
      <dgm:prSet/>
      <dgm:spPr/>
      <dgm:t>
        <a:bodyPr/>
        <a:lstStyle/>
        <a:p>
          <a:endParaRPr lang="en-US"/>
        </a:p>
      </dgm:t>
    </dgm:pt>
    <dgm:pt modelId="{3E4351B4-7236-4031-B37E-CB85929D712F}">
      <dgm:prSet/>
      <dgm:spPr/>
      <dgm:t>
        <a:bodyPr/>
        <a:lstStyle/>
        <a:p>
          <a:r>
            <a:rPr lang="en-US" dirty="0"/>
            <a:t>Compare and contrast IoT forensic techniques with those of traditional digital forensic standards</a:t>
          </a:r>
        </a:p>
      </dgm:t>
    </dgm:pt>
    <dgm:pt modelId="{A697E185-A545-4BD5-9DAE-59B7689BE88D}" type="parTrans" cxnId="{0F50FD6D-11D0-4D2B-9C2A-8B960EE0F5E5}">
      <dgm:prSet/>
      <dgm:spPr/>
      <dgm:t>
        <a:bodyPr/>
        <a:lstStyle/>
        <a:p>
          <a:endParaRPr lang="en-US"/>
        </a:p>
      </dgm:t>
    </dgm:pt>
    <dgm:pt modelId="{EC7CC7F5-D4E7-450B-BA15-33A4729F25BA}" type="sibTrans" cxnId="{0F50FD6D-11D0-4D2B-9C2A-8B960EE0F5E5}">
      <dgm:prSet/>
      <dgm:spPr/>
      <dgm:t>
        <a:bodyPr/>
        <a:lstStyle/>
        <a:p>
          <a:endParaRPr lang="en-US"/>
        </a:p>
      </dgm:t>
    </dgm:pt>
    <dgm:pt modelId="{04EDE8B6-EF37-4519-AFF8-754619E8B006}">
      <dgm:prSet/>
      <dgm:spPr/>
      <dgm:t>
        <a:bodyPr/>
        <a:lstStyle/>
        <a:p>
          <a:r>
            <a:rPr lang="en-US" dirty="0"/>
            <a:t>Identify</a:t>
          </a:r>
        </a:p>
      </dgm:t>
    </dgm:pt>
    <dgm:pt modelId="{38827CC7-8BEF-4C7B-94D9-91E3CA48B5EF}" type="parTrans" cxnId="{BC607040-F3CB-42D7-A40A-699C85DB429A}">
      <dgm:prSet/>
      <dgm:spPr/>
      <dgm:t>
        <a:bodyPr/>
        <a:lstStyle/>
        <a:p>
          <a:endParaRPr lang="en-US"/>
        </a:p>
      </dgm:t>
    </dgm:pt>
    <dgm:pt modelId="{CAB6AAEA-998E-4E45-A1A5-CFF3F996A95D}" type="sibTrans" cxnId="{BC607040-F3CB-42D7-A40A-699C85DB429A}">
      <dgm:prSet/>
      <dgm:spPr/>
      <dgm:t>
        <a:bodyPr/>
        <a:lstStyle/>
        <a:p>
          <a:endParaRPr lang="en-US"/>
        </a:p>
      </dgm:t>
    </dgm:pt>
    <dgm:pt modelId="{79985D18-2BF6-4508-99D8-55763F16DE6E}">
      <dgm:prSet/>
      <dgm:spPr/>
      <dgm:t>
        <a:bodyPr/>
        <a:lstStyle/>
        <a:p>
          <a:r>
            <a:rPr lang="en-US" dirty="0"/>
            <a:t>Identify major factors affecting slow growth in developing IoT forensic standards </a:t>
          </a:r>
        </a:p>
      </dgm:t>
    </dgm:pt>
    <dgm:pt modelId="{8BCA3261-F84B-41F8-943B-53F02327EDF6}" type="parTrans" cxnId="{0716F177-713E-42B1-89F1-453BE31A7D05}">
      <dgm:prSet/>
      <dgm:spPr/>
      <dgm:t>
        <a:bodyPr/>
        <a:lstStyle/>
        <a:p>
          <a:endParaRPr lang="en-US"/>
        </a:p>
      </dgm:t>
    </dgm:pt>
    <dgm:pt modelId="{85CE1800-6E4A-4B85-9558-0A5DBC662E55}" type="sibTrans" cxnId="{0716F177-713E-42B1-89F1-453BE31A7D05}">
      <dgm:prSet/>
      <dgm:spPr/>
      <dgm:t>
        <a:bodyPr/>
        <a:lstStyle/>
        <a:p>
          <a:endParaRPr lang="en-US"/>
        </a:p>
      </dgm:t>
    </dgm:pt>
    <dgm:pt modelId="{08CDB594-3F54-4D1A-95EE-2865BADC6C00}">
      <dgm:prSet/>
      <dgm:spPr/>
      <dgm:t>
        <a:bodyPr/>
        <a:lstStyle/>
        <a:p>
          <a:r>
            <a:rPr lang="en-US" dirty="0"/>
            <a:t>Apply</a:t>
          </a:r>
        </a:p>
      </dgm:t>
    </dgm:pt>
    <dgm:pt modelId="{DF05E318-20F6-4AC4-A5B1-4371E3B42CA4}" type="parTrans" cxnId="{DAA5A2D2-148B-4B48-AC5B-53837F2B8086}">
      <dgm:prSet/>
      <dgm:spPr/>
      <dgm:t>
        <a:bodyPr/>
        <a:lstStyle/>
        <a:p>
          <a:endParaRPr lang="en-US"/>
        </a:p>
      </dgm:t>
    </dgm:pt>
    <dgm:pt modelId="{29C6CEA9-81B1-4955-8CDD-5C6FEF129A3A}" type="sibTrans" cxnId="{DAA5A2D2-148B-4B48-AC5B-53837F2B8086}">
      <dgm:prSet/>
      <dgm:spPr/>
      <dgm:t>
        <a:bodyPr/>
        <a:lstStyle/>
        <a:p>
          <a:endParaRPr lang="en-US"/>
        </a:p>
      </dgm:t>
    </dgm:pt>
    <dgm:pt modelId="{57632716-C8EA-4B24-B975-D8F78D656147}">
      <dgm:prSet/>
      <dgm:spPr/>
      <dgm:t>
        <a:bodyPr/>
        <a:lstStyle/>
        <a:p>
          <a:r>
            <a:rPr lang="en-US" dirty="0"/>
            <a:t>Apply found recommendations for IoT forensics in hand-on experiments and analyze results</a:t>
          </a:r>
        </a:p>
      </dgm:t>
    </dgm:pt>
    <dgm:pt modelId="{6E34CC8A-F267-499C-95C5-F22C038DDAC7}" type="parTrans" cxnId="{F7F6B262-C802-41F9-96CD-C1FA32CA1B9C}">
      <dgm:prSet/>
      <dgm:spPr/>
      <dgm:t>
        <a:bodyPr/>
        <a:lstStyle/>
        <a:p>
          <a:endParaRPr lang="en-US"/>
        </a:p>
      </dgm:t>
    </dgm:pt>
    <dgm:pt modelId="{04777AAF-1DF9-4C69-A5D2-AB002D8C3B7B}" type="sibTrans" cxnId="{F7F6B262-C802-41F9-96CD-C1FA32CA1B9C}">
      <dgm:prSet/>
      <dgm:spPr/>
      <dgm:t>
        <a:bodyPr/>
        <a:lstStyle/>
        <a:p>
          <a:endParaRPr lang="en-US"/>
        </a:p>
      </dgm:t>
    </dgm:pt>
    <dgm:pt modelId="{E743D317-6E2D-4BD4-A9D9-92EADFDADCD1}">
      <dgm:prSet/>
      <dgm:spPr/>
      <dgm:t>
        <a:bodyPr/>
        <a:lstStyle/>
        <a:p>
          <a:r>
            <a:rPr lang="en-US" dirty="0"/>
            <a:t>Provide</a:t>
          </a:r>
        </a:p>
      </dgm:t>
    </dgm:pt>
    <dgm:pt modelId="{BB4BB84F-3D35-4604-9AF8-5BC72E6AAA3F}" type="parTrans" cxnId="{198DCBF9-67F2-4D7B-B651-AD056EB08F10}">
      <dgm:prSet/>
      <dgm:spPr/>
      <dgm:t>
        <a:bodyPr/>
        <a:lstStyle/>
        <a:p>
          <a:endParaRPr lang="en-US"/>
        </a:p>
      </dgm:t>
    </dgm:pt>
    <dgm:pt modelId="{06107CAA-8CB8-4372-AE73-6725053DF6ED}" type="sibTrans" cxnId="{198DCBF9-67F2-4D7B-B651-AD056EB08F10}">
      <dgm:prSet/>
      <dgm:spPr/>
      <dgm:t>
        <a:bodyPr/>
        <a:lstStyle/>
        <a:p>
          <a:endParaRPr lang="en-US"/>
        </a:p>
      </dgm:t>
    </dgm:pt>
    <dgm:pt modelId="{EE17FEEE-D928-4FB3-B2AB-42A179833880}">
      <dgm:prSet/>
      <dgm:spPr/>
      <dgm:t>
        <a:bodyPr/>
        <a:lstStyle/>
        <a:p>
          <a:r>
            <a:rPr lang="en-US" dirty="0"/>
            <a:t>Provide educated recommendations for the future of IoT forensic standards</a:t>
          </a:r>
        </a:p>
      </dgm:t>
    </dgm:pt>
    <dgm:pt modelId="{010A4763-4C94-471E-A0B7-7157A6A7CAD4}" type="parTrans" cxnId="{8369E951-D89D-4117-A595-9AFAE7626043}">
      <dgm:prSet/>
      <dgm:spPr/>
      <dgm:t>
        <a:bodyPr/>
        <a:lstStyle/>
        <a:p>
          <a:endParaRPr lang="en-US"/>
        </a:p>
      </dgm:t>
    </dgm:pt>
    <dgm:pt modelId="{17ABA168-91D0-445C-AFB2-19910D90FBC3}" type="sibTrans" cxnId="{8369E951-D89D-4117-A595-9AFAE7626043}">
      <dgm:prSet/>
      <dgm:spPr/>
      <dgm:t>
        <a:bodyPr/>
        <a:lstStyle/>
        <a:p>
          <a:endParaRPr lang="en-US"/>
        </a:p>
      </dgm:t>
    </dgm:pt>
    <dgm:pt modelId="{BFFC86A5-88F0-4AEB-A98E-BA7A89B66431}" type="pres">
      <dgm:prSet presAssocID="{0F32E493-8C36-45C3-A757-EEDBCDC848F3}" presName="Name0" presStyleCnt="0">
        <dgm:presLayoutVars>
          <dgm:dir/>
          <dgm:animLvl val="lvl"/>
          <dgm:resizeHandles val="exact"/>
        </dgm:presLayoutVars>
      </dgm:prSet>
      <dgm:spPr/>
    </dgm:pt>
    <dgm:pt modelId="{879390D5-5098-4543-8351-09F15C89DD3B}" type="pres">
      <dgm:prSet presAssocID="{E743D317-6E2D-4BD4-A9D9-92EADFDADCD1}" presName="boxAndChildren" presStyleCnt="0"/>
      <dgm:spPr/>
    </dgm:pt>
    <dgm:pt modelId="{953746BB-EF04-4A0F-86CC-F47F09B5CFC6}" type="pres">
      <dgm:prSet presAssocID="{E743D317-6E2D-4BD4-A9D9-92EADFDADCD1}" presName="parentTextBox" presStyleLbl="alignNode1" presStyleIdx="0" presStyleCnt="5"/>
      <dgm:spPr/>
    </dgm:pt>
    <dgm:pt modelId="{AF0278A7-A87A-464A-97BD-E4D03FA5AFD1}" type="pres">
      <dgm:prSet presAssocID="{E743D317-6E2D-4BD4-A9D9-92EADFDADCD1}" presName="descendantBox" presStyleLbl="bgAccFollowNode1" presStyleIdx="0" presStyleCnt="5"/>
      <dgm:spPr/>
    </dgm:pt>
    <dgm:pt modelId="{AF87AE8A-6D43-4361-8EF0-5A2657D972E9}" type="pres">
      <dgm:prSet presAssocID="{29C6CEA9-81B1-4955-8CDD-5C6FEF129A3A}" presName="sp" presStyleCnt="0"/>
      <dgm:spPr/>
    </dgm:pt>
    <dgm:pt modelId="{47A741BF-B71D-47DF-9244-729ED22A138F}" type="pres">
      <dgm:prSet presAssocID="{08CDB594-3F54-4D1A-95EE-2865BADC6C00}" presName="arrowAndChildren" presStyleCnt="0"/>
      <dgm:spPr/>
    </dgm:pt>
    <dgm:pt modelId="{894B9D47-7D86-4953-85A4-89E7B5C5624F}" type="pres">
      <dgm:prSet presAssocID="{08CDB594-3F54-4D1A-95EE-2865BADC6C00}" presName="parentTextArrow" presStyleLbl="node1" presStyleIdx="0" presStyleCnt="0"/>
      <dgm:spPr/>
    </dgm:pt>
    <dgm:pt modelId="{99DA9314-F0EC-457E-A790-0F5DBB752547}" type="pres">
      <dgm:prSet presAssocID="{08CDB594-3F54-4D1A-95EE-2865BADC6C00}" presName="arrow" presStyleLbl="alignNode1" presStyleIdx="1" presStyleCnt="5"/>
      <dgm:spPr/>
    </dgm:pt>
    <dgm:pt modelId="{119BE089-D4DD-4C9B-AFFC-94AF7596ACF3}" type="pres">
      <dgm:prSet presAssocID="{08CDB594-3F54-4D1A-95EE-2865BADC6C00}" presName="descendantArrow" presStyleLbl="bgAccFollowNode1" presStyleIdx="1" presStyleCnt="5"/>
      <dgm:spPr/>
    </dgm:pt>
    <dgm:pt modelId="{3934170F-2386-4AB8-A294-4849F894B92C}" type="pres">
      <dgm:prSet presAssocID="{CAB6AAEA-998E-4E45-A1A5-CFF3F996A95D}" presName="sp" presStyleCnt="0"/>
      <dgm:spPr/>
    </dgm:pt>
    <dgm:pt modelId="{B4E28C8E-A17F-44DD-A479-DA59CEE81BCE}" type="pres">
      <dgm:prSet presAssocID="{04EDE8B6-EF37-4519-AFF8-754619E8B006}" presName="arrowAndChildren" presStyleCnt="0"/>
      <dgm:spPr/>
    </dgm:pt>
    <dgm:pt modelId="{76268563-469E-4BF0-AE49-C15F00DEAE56}" type="pres">
      <dgm:prSet presAssocID="{04EDE8B6-EF37-4519-AFF8-754619E8B006}" presName="parentTextArrow" presStyleLbl="node1" presStyleIdx="0" presStyleCnt="0"/>
      <dgm:spPr/>
    </dgm:pt>
    <dgm:pt modelId="{0A2F50C8-8501-4744-A632-9DE73A00338C}" type="pres">
      <dgm:prSet presAssocID="{04EDE8B6-EF37-4519-AFF8-754619E8B006}" presName="arrow" presStyleLbl="alignNode1" presStyleIdx="2" presStyleCnt="5"/>
      <dgm:spPr/>
    </dgm:pt>
    <dgm:pt modelId="{E5AD999F-9240-4CBA-B696-C76AB66DC62B}" type="pres">
      <dgm:prSet presAssocID="{04EDE8B6-EF37-4519-AFF8-754619E8B006}" presName="descendantArrow" presStyleLbl="bgAccFollowNode1" presStyleIdx="2" presStyleCnt="5"/>
      <dgm:spPr/>
    </dgm:pt>
    <dgm:pt modelId="{FDB83560-8E05-4794-A0E9-09A92CEDA6BA}" type="pres">
      <dgm:prSet presAssocID="{345AE552-FAF9-464A-A3AE-32B091D32138}" presName="sp" presStyleCnt="0"/>
      <dgm:spPr/>
    </dgm:pt>
    <dgm:pt modelId="{AB6D7D49-8F4A-4FB4-872C-9E01B1028327}" type="pres">
      <dgm:prSet presAssocID="{7D040FF3-7BBC-43BD-A34A-B6A4B3378FAF}" presName="arrowAndChildren" presStyleCnt="0"/>
      <dgm:spPr/>
    </dgm:pt>
    <dgm:pt modelId="{C4B3169C-1BDA-41B7-823B-39BD810E8F9A}" type="pres">
      <dgm:prSet presAssocID="{7D040FF3-7BBC-43BD-A34A-B6A4B3378FAF}" presName="parentTextArrow" presStyleLbl="node1" presStyleIdx="0" presStyleCnt="0"/>
      <dgm:spPr/>
    </dgm:pt>
    <dgm:pt modelId="{F90F7BED-FBC1-4C28-B4F9-FF548731E28B}" type="pres">
      <dgm:prSet presAssocID="{7D040FF3-7BBC-43BD-A34A-B6A4B3378FAF}" presName="arrow" presStyleLbl="alignNode1" presStyleIdx="3" presStyleCnt="5"/>
      <dgm:spPr/>
    </dgm:pt>
    <dgm:pt modelId="{AE65B347-5177-493C-A72C-C45CB37C59DF}" type="pres">
      <dgm:prSet presAssocID="{7D040FF3-7BBC-43BD-A34A-B6A4B3378FAF}" presName="descendantArrow" presStyleLbl="bgAccFollowNode1" presStyleIdx="3" presStyleCnt="5"/>
      <dgm:spPr/>
    </dgm:pt>
    <dgm:pt modelId="{892E049A-0307-40A8-B840-1945C7A212C3}" type="pres">
      <dgm:prSet presAssocID="{A2B09C5A-05F0-403B-A012-059E36B6A8DE}" presName="sp" presStyleCnt="0"/>
      <dgm:spPr/>
    </dgm:pt>
    <dgm:pt modelId="{0DFCB0A8-7B89-45BB-A7CF-0B9A891D1DD2}" type="pres">
      <dgm:prSet presAssocID="{9B12304B-9F1C-4693-83A5-FBFB3935DCCD}" presName="arrowAndChildren" presStyleCnt="0"/>
      <dgm:spPr/>
    </dgm:pt>
    <dgm:pt modelId="{D96FA005-0222-431A-9A5F-4C23F2A7ABEE}" type="pres">
      <dgm:prSet presAssocID="{9B12304B-9F1C-4693-83A5-FBFB3935DCCD}" presName="parentTextArrow" presStyleLbl="node1" presStyleIdx="0" presStyleCnt="0"/>
      <dgm:spPr/>
    </dgm:pt>
    <dgm:pt modelId="{B204BBC4-F402-474E-B3A3-CD28AD64406A}" type="pres">
      <dgm:prSet presAssocID="{9B12304B-9F1C-4693-83A5-FBFB3935DCCD}" presName="arrow" presStyleLbl="alignNode1" presStyleIdx="4" presStyleCnt="5"/>
      <dgm:spPr/>
    </dgm:pt>
    <dgm:pt modelId="{F346A903-E3F0-431A-944D-C7061D089171}" type="pres">
      <dgm:prSet presAssocID="{9B12304B-9F1C-4693-83A5-FBFB3935DCCD}" presName="descendantArrow" presStyleLbl="bgAccFollowNode1" presStyleIdx="4" presStyleCnt="5"/>
      <dgm:spPr/>
    </dgm:pt>
  </dgm:ptLst>
  <dgm:cxnLst>
    <dgm:cxn modelId="{2005DE03-16B0-49F0-B563-0148CE5CD3F5}" type="presOf" srcId="{7D040FF3-7BBC-43BD-A34A-B6A4B3378FAF}" destId="{F90F7BED-FBC1-4C28-B4F9-FF548731E28B}" srcOrd="1" destOrd="0" presId="urn:microsoft.com/office/officeart/2016/7/layout/VerticalDownArrowProcess"/>
    <dgm:cxn modelId="{2CB42B09-BE07-4D1B-B493-7793564C86CA}" srcId="{9B12304B-9F1C-4693-83A5-FBFB3935DCCD}" destId="{F6A99AAC-232F-4C90-8B66-A65D84FF8767}" srcOrd="0" destOrd="0" parTransId="{F2153316-7895-4CB2-8661-E8095C82B05D}" sibTransId="{CBE37D75-0A8B-49F7-89CE-C5B758BF7739}"/>
    <dgm:cxn modelId="{BC607040-F3CB-42D7-A40A-699C85DB429A}" srcId="{0F32E493-8C36-45C3-A757-EEDBCDC848F3}" destId="{04EDE8B6-EF37-4519-AFF8-754619E8B006}" srcOrd="2" destOrd="0" parTransId="{38827CC7-8BEF-4C7B-94D9-91E3CA48B5EF}" sibTransId="{CAB6AAEA-998E-4E45-A1A5-CFF3F996A95D}"/>
    <dgm:cxn modelId="{D8362E5C-D043-43E7-AD1F-7352ED92291A}" type="presOf" srcId="{57632716-C8EA-4B24-B975-D8F78D656147}" destId="{119BE089-D4DD-4C9B-AFFC-94AF7596ACF3}" srcOrd="0" destOrd="0" presId="urn:microsoft.com/office/officeart/2016/7/layout/VerticalDownArrowProcess"/>
    <dgm:cxn modelId="{990B9762-02FD-4693-8742-5C5B4AE14D8D}" type="presOf" srcId="{7D040FF3-7BBC-43BD-A34A-B6A4B3378FAF}" destId="{C4B3169C-1BDA-41B7-823B-39BD810E8F9A}" srcOrd="0" destOrd="0" presId="urn:microsoft.com/office/officeart/2016/7/layout/VerticalDownArrowProcess"/>
    <dgm:cxn modelId="{F7F6B262-C802-41F9-96CD-C1FA32CA1B9C}" srcId="{08CDB594-3F54-4D1A-95EE-2865BADC6C00}" destId="{57632716-C8EA-4B24-B975-D8F78D656147}" srcOrd="0" destOrd="0" parTransId="{6E34CC8A-F267-499C-95C5-F22C038DDAC7}" sibTransId="{04777AAF-1DF9-4C69-A5D2-AB002D8C3B7B}"/>
    <dgm:cxn modelId="{5A55D646-1FE0-4177-9434-D7B120E50ECF}" type="presOf" srcId="{04EDE8B6-EF37-4519-AFF8-754619E8B006}" destId="{76268563-469E-4BF0-AE49-C15F00DEAE56}" srcOrd="0" destOrd="0" presId="urn:microsoft.com/office/officeart/2016/7/layout/VerticalDownArrowProcess"/>
    <dgm:cxn modelId="{7F1D494A-F639-498F-AF0C-F4866706D268}" type="presOf" srcId="{F6A99AAC-232F-4C90-8B66-A65D84FF8767}" destId="{F346A903-E3F0-431A-944D-C7061D089171}" srcOrd="0" destOrd="0" presId="urn:microsoft.com/office/officeart/2016/7/layout/VerticalDownArrowProcess"/>
    <dgm:cxn modelId="{0F50FD6D-11D0-4D2B-9C2A-8B960EE0F5E5}" srcId="{7D040FF3-7BBC-43BD-A34A-B6A4B3378FAF}" destId="{3E4351B4-7236-4031-B37E-CB85929D712F}" srcOrd="0" destOrd="0" parTransId="{A697E185-A545-4BD5-9DAE-59B7689BE88D}" sibTransId="{EC7CC7F5-D4E7-450B-BA15-33A4729F25BA}"/>
    <dgm:cxn modelId="{8369E951-D89D-4117-A595-9AFAE7626043}" srcId="{E743D317-6E2D-4BD4-A9D9-92EADFDADCD1}" destId="{EE17FEEE-D928-4FB3-B2AB-42A179833880}" srcOrd="0" destOrd="0" parTransId="{010A4763-4C94-471E-A0B7-7157A6A7CAD4}" sibTransId="{17ABA168-91D0-445C-AFB2-19910D90FBC3}"/>
    <dgm:cxn modelId="{2FB04A54-37B9-4192-BD69-D3975204DA9F}" type="presOf" srcId="{08CDB594-3F54-4D1A-95EE-2865BADC6C00}" destId="{99DA9314-F0EC-457E-A790-0F5DBB752547}" srcOrd="1" destOrd="0" presId="urn:microsoft.com/office/officeart/2016/7/layout/VerticalDownArrowProcess"/>
    <dgm:cxn modelId="{0716F177-713E-42B1-89F1-453BE31A7D05}" srcId="{04EDE8B6-EF37-4519-AFF8-754619E8B006}" destId="{79985D18-2BF6-4508-99D8-55763F16DE6E}" srcOrd="0" destOrd="0" parTransId="{8BCA3261-F84B-41F8-943B-53F02327EDF6}" sibTransId="{85CE1800-6E4A-4B85-9558-0A5DBC662E55}"/>
    <dgm:cxn modelId="{9D07F857-C0F3-4C9D-8327-4F4A79BE0B61}" type="presOf" srcId="{3E4351B4-7236-4031-B37E-CB85929D712F}" destId="{AE65B347-5177-493C-A72C-C45CB37C59DF}" srcOrd="0" destOrd="0" presId="urn:microsoft.com/office/officeart/2016/7/layout/VerticalDownArrowProcess"/>
    <dgm:cxn modelId="{DF7AC57A-1CD4-430B-8D67-042F009BE027}" type="presOf" srcId="{08CDB594-3F54-4D1A-95EE-2865BADC6C00}" destId="{894B9D47-7D86-4953-85A4-89E7B5C5624F}" srcOrd="0" destOrd="0" presId="urn:microsoft.com/office/officeart/2016/7/layout/VerticalDownArrowProcess"/>
    <dgm:cxn modelId="{E7499C7C-0261-48F4-B350-48371C4E07DC}" type="presOf" srcId="{0F32E493-8C36-45C3-A757-EEDBCDC848F3}" destId="{BFFC86A5-88F0-4AEB-A98E-BA7A89B66431}" srcOrd="0" destOrd="0" presId="urn:microsoft.com/office/officeart/2016/7/layout/VerticalDownArrowProcess"/>
    <dgm:cxn modelId="{8D829586-3E76-4FBA-919E-EE29C82923A9}" type="presOf" srcId="{79985D18-2BF6-4508-99D8-55763F16DE6E}" destId="{E5AD999F-9240-4CBA-B696-C76AB66DC62B}" srcOrd="0" destOrd="0" presId="urn:microsoft.com/office/officeart/2016/7/layout/VerticalDownArrowProcess"/>
    <dgm:cxn modelId="{98FC88A2-9AC7-4ABD-9302-9A3C96D75980}" srcId="{0F32E493-8C36-45C3-A757-EEDBCDC848F3}" destId="{7D040FF3-7BBC-43BD-A34A-B6A4B3378FAF}" srcOrd="1" destOrd="0" parTransId="{D79DBF9B-0E4B-4E86-8A50-5717367236C4}" sibTransId="{345AE552-FAF9-464A-A3AE-32B091D32138}"/>
    <dgm:cxn modelId="{A18C26A5-408C-4C31-914A-E85C5F6537AB}" srcId="{0F32E493-8C36-45C3-A757-EEDBCDC848F3}" destId="{9B12304B-9F1C-4693-83A5-FBFB3935DCCD}" srcOrd="0" destOrd="0" parTransId="{8169195E-9898-456A-AE69-641C8BA101C0}" sibTransId="{A2B09C5A-05F0-403B-A012-059E36B6A8DE}"/>
    <dgm:cxn modelId="{C1C6B1B4-C674-4C1E-952E-74FF3515E4E9}" type="presOf" srcId="{9B12304B-9F1C-4693-83A5-FBFB3935DCCD}" destId="{B204BBC4-F402-474E-B3A3-CD28AD64406A}" srcOrd="1" destOrd="0" presId="urn:microsoft.com/office/officeart/2016/7/layout/VerticalDownArrowProcess"/>
    <dgm:cxn modelId="{5DA8BDB6-8EDD-4869-AE93-4B4AB7938445}" type="presOf" srcId="{9B12304B-9F1C-4693-83A5-FBFB3935DCCD}" destId="{D96FA005-0222-431A-9A5F-4C23F2A7ABEE}" srcOrd="0" destOrd="0" presId="urn:microsoft.com/office/officeart/2016/7/layout/VerticalDownArrowProcess"/>
    <dgm:cxn modelId="{D273DDCE-978F-4030-A037-B21D7CB93D0F}" type="presOf" srcId="{EE17FEEE-D928-4FB3-B2AB-42A179833880}" destId="{AF0278A7-A87A-464A-97BD-E4D03FA5AFD1}" srcOrd="0" destOrd="0" presId="urn:microsoft.com/office/officeart/2016/7/layout/VerticalDownArrowProcess"/>
    <dgm:cxn modelId="{DAA5A2D2-148B-4B48-AC5B-53837F2B8086}" srcId="{0F32E493-8C36-45C3-A757-EEDBCDC848F3}" destId="{08CDB594-3F54-4D1A-95EE-2865BADC6C00}" srcOrd="3" destOrd="0" parTransId="{DF05E318-20F6-4AC4-A5B1-4371E3B42CA4}" sibTransId="{29C6CEA9-81B1-4955-8CDD-5C6FEF129A3A}"/>
    <dgm:cxn modelId="{CC74F9E3-9663-40A2-99F7-C1F5D877E08A}" type="presOf" srcId="{04EDE8B6-EF37-4519-AFF8-754619E8B006}" destId="{0A2F50C8-8501-4744-A632-9DE73A00338C}" srcOrd="1" destOrd="0" presId="urn:microsoft.com/office/officeart/2016/7/layout/VerticalDownArrowProcess"/>
    <dgm:cxn modelId="{198DCBF9-67F2-4D7B-B651-AD056EB08F10}" srcId="{0F32E493-8C36-45C3-A757-EEDBCDC848F3}" destId="{E743D317-6E2D-4BD4-A9D9-92EADFDADCD1}" srcOrd="4" destOrd="0" parTransId="{BB4BB84F-3D35-4604-9AF8-5BC72E6AAA3F}" sibTransId="{06107CAA-8CB8-4372-AE73-6725053DF6ED}"/>
    <dgm:cxn modelId="{C38A5CFE-6E66-4BDC-84F0-A33D52873E35}" type="presOf" srcId="{E743D317-6E2D-4BD4-A9D9-92EADFDADCD1}" destId="{953746BB-EF04-4A0F-86CC-F47F09B5CFC6}" srcOrd="0" destOrd="0" presId="urn:microsoft.com/office/officeart/2016/7/layout/VerticalDownArrowProcess"/>
    <dgm:cxn modelId="{9B5918E9-4897-4CD5-806B-D25EF3DF1E39}" type="presParOf" srcId="{BFFC86A5-88F0-4AEB-A98E-BA7A89B66431}" destId="{879390D5-5098-4543-8351-09F15C89DD3B}" srcOrd="0" destOrd="0" presId="urn:microsoft.com/office/officeart/2016/7/layout/VerticalDownArrowProcess"/>
    <dgm:cxn modelId="{4BAEBC9D-ADBA-4615-9D93-B532349ED1DD}" type="presParOf" srcId="{879390D5-5098-4543-8351-09F15C89DD3B}" destId="{953746BB-EF04-4A0F-86CC-F47F09B5CFC6}" srcOrd="0" destOrd="0" presId="urn:microsoft.com/office/officeart/2016/7/layout/VerticalDownArrowProcess"/>
    <dgm:cxn modelId="{57C901DC-0C37-46E2-BD54-B9AA9ED27E04}" type="presParOf" srcId="{879390D5-5098-4543-8351-09F15C89DD3B}" destId="{AF0278A7-A87A-464A-97BD-E4D03FA5AFD1}" srcOrd="1" destOrd="0" presId="urn:microsoft.com/office/officeart/2016/7/layout/VerticalDownArrowProcess"/>
    <dgm:cxn modelId="{BEEF83E9-D8BE-4C2F-96DB-486E781A5D95}" type="presParOf" srcId="{BFFC86A5-88F0-4AEB-A98E-BA7A89B66431}" destId="{AF87AE8A-6D43-4361-8EF0-5A2657D972E9}" srcOrd="1" destOrd="0" presId="urn:microsoft.com/office/officeart/2016/7/layout/VerticalDownArrowProcess"/>
    <dgm:cxn modelId="{2AFFC0F8-CAB8-4428-8DD0-4009116DB4C7}" type="presParOf" srcId="{BFFC86A5-88F0-4AEB-A98E-BA7A89B66431}" destId="{47A741BF-B71D-47DF-9244-729ED22A138F}" srcOrd="2" destOrd="0" presId="urn:microsoft.com/office/officeart/2016/7/layout/VerticalDownArrowProcess"/>
    <dgm:cxn modelId="{19229D22-1AF5-4F85-8F46-B2510A1A5DF4}" type="presParOf" srcId="{47A741BF-B71D-47DF-9244-729ED22A138F}" destId="{894B9D47-7D86-4953-85A4-89E7B5C5624F}" srcOrd="0" destOrd="0" presId="urn:microsoft.com/office/officeart/2016/7/layout/VerticalDownArrowProcess"/>
    <dgm:cxn modelId="{48C58312-D2B1-4D14-BA2D-63A915CEE589}" type="presParOf" srcId="{47A741BF-B71D-47DF-9244-729ED22A138F}" destId="{99DA9314-F0EC-457E-A790-0F5DBB752547}" srcOrd="1" destOrd="0" presId="urn:microsoft.com/office/officeart/2016/7/layout/VerticalDownArrowProcess"/>
    <dgm:cxn modelId="{86B47AEC-0D1A-4538-B51C-948745200B9F}" type="presParOf" srcId="{47A741BF-B71D-47DF-9244-729ED22A138F}" destId="{119BE089-D4DD-4C9B-AFFC-94AF7596ACF3}" srcOrd="2" destOrd="0" presId="urn:microsoft.com/office/officeart/2016/7/layout/VerticalDownArrowProcess"/>
    <dgm:cxn modelId="{846A4EDB-A52C-4C40-BEF4-6BA296AB2338}" type="presParOf" srcId="{BFFC86A5-88F0-4AEB-A98E-BA7A89B66431}" destId="{3934170F-2386-4AB8-A294-4849F894B92C}" srcOrd="3" destOrd="0" presId="urn:microsoft.com/office/officeart/2016/7/layout/VerticalDownArrowProcess"/>
    <dgm:cxn modelId="{CD4B904C-F057-4E66-AD5F-229D3ABAF380}" type="presParOf" srcId="{BFFC86A5-88F0-4AEB-A98E-BA7A89B66431}" destId="{B4E28C8E-A17F-44DD-A479-DA59CEE81BCE}" srcOrd="4" destOrd="0" presId="urn:microsoft.com/office/officeart/2016/7/layout/VerticalDownArrowProcess"/>
    <dgm:cxn modelId="{4211F3F9-6F1B-4762-8A88-44EA566F06A2}" type="presParOf" srcId="{B4E28C8E-A17F-44DD-A479-DA59CEE81BCE}" destId="{76268563-469E-4BF0-AE49-C15F00DEAE56}" srcOrd="0" destOrd="0" presId="urn:microsoft.com/office/officeart/2016/7/layout/VerticalDownArrowProcess"/>
    <dgm:cxn modelId="{72E31E52-7583-47BB-BE0D-5D817993535A}" type="presParOf" srcId="{B4E28C8E-A17F-44DD-A479-DA59CEE81BCE}" destId="{0A2F50C8-8501-4744-A632-9DE73A00338C}" srcOrd="1" destOrd="0" presId="urn:microsoft.com/office/officeart/2016/7/layout/VerticalDownArrowProcess"/>
    <dgm:cxn modelId="{4138E9BC-B8C7-4042-8746-ACFF9F0B2AE3}" type="presParOf" srcId="{B4E28C8E-A17F-44DD-A479-DA59CEE81BCE}" destId="{E5AD999F-9240-4CBA-B696-C76AB66DC62B}" srcOrd="2" destOrd="0" presId="urn:microsoft.com/office/officeart/2016/7/layout/VerticalDownArrowProcess"/>
    <dgm:cxn modelId="{40BAE58D-5DD6-470C-81E3-E91BCE0D3BFF}" type="presParOf" srcId="{BFFC86A5-88F0-4AEB-A98E-BA7A89B66431}" destId="{FDB83560-8E05-4794-A0E9-09A92CEDA6BA}" srcOrd="5" destOrd="0" presId="urn:microsoft.com/office/officeart/2016/7/layout/VerticalDownArrowProcess"/>
    <dgm:cxn modelId="{0AFD710C-9DA3-4001-B0A5-597A5CA74837}" type="presParOf" srcId="{BFFC86A5-88F0-4AEB-A98E-BA7A89B66431}" destId="{AB6D7D49-8F4A-4FB4-872C-9E01B1028327}" srcOrd="6" destOrd="0" presId="urn:microsoft.com/office/officeart/2016/7/layout/VerticalDownArrowProcess"/>
    <dgm:cxn modelId="{FBD49CEB-F1E4-4171-8783-6271DD8D8F7C}" type="presParOf" srcId="{AB6D7D49-8F4A-4FB4-872C-9E01B1028327}" destId="{C4B3169C-1BDA-41B7-823B-39BD810E8F9A}" srcOrd="0" destOrd="0" presId="urn:microsoft.com/office/officeart/2016/7/layout/VerticalDownArrowProcess"/>
    <dgm:cxn modelId="{EF9B5327-5593-4C94-9F68-B71FFF6B4CB2}" type="presParOf" srcId="{AB6D7D49-8F4A-4FB4-872C-9E01B1028327}" destId="{F90F7BED-FBC1-4C28-B4F9-FF548731E28B}" srcOrd="1" destOrd="0" presId="urn:microsoft.com/office/officeart/2016/7/layout/VerticalDownArrowProcess"/>
    <dgm:cxn modelId="{D9D3F8AD-1F68-4AF5-A20D-8E74B19E4787}" type="presParOf" srcId="{AB6D7D49-8F4A-4FB4-872C-9E01B1028327}" destId="{AE65B347-5177-493C-A72C-C45CB37C59DF}" srcOrd="2" destOrd="0" presId="urn:microsoft.com/office/officeart/2016/7/layout/VerticalDownArrowProcess"/>
    <dgm:cxn modelId="{8C127017-D41D-4495-8F9F-055C1D1E464A}" type="presParOf" srcId="{BFFC86A5-88F0-4AEB-A98E-BA7A89B66431}" destId="{892E049A-0307-40A8-B840-1945C7A212C3}" srcOrd="7" destOrd="0" presId="urn:microsoft.com/office/officeart/2016/7/layout/VerticalDownArrowProcess"/>
    <dgm:cxn modelId="{28DB835F-3FFF-4216-93F6-78828CFB1796}" type="presParOf" srcId="{BFFC86A5-88F0-4AEB-A98E-BA7A89B66431}" destId="{0DFCB0A8-7B89-45BB-A7CF-0B9A891D1DD2}" srcOrd="8" destOrd="0" presId="urn:microsoft.com/office/officeart/2016/7/layout/VerticalDownArrowProcess"/>
    <dgm:cxn modelId="{B21EF285-4932-4AD1-A593-099698BCD231}" type="presParOf" srcId="{0DFCB0A8-7B89-45BB-A7CF-0B9A891D1DD2}" destId="{D96FA005-0222-431A-9A5F-4C23F2A7ABEE}" srcOrd="0" destOrd="0" presId="urn:microsoft.com/office/officeart/2016/7/layout/VerticalDownArrowProcess"/>
    <dgm:cxn modelId="{85ADAAA0-E3DE-48BC-B1BA-3890E99C2688}" type="presParOf" srcId="{0DFCB0A8-7B89-45BB-A7CF-0B9A891D1DD2}" destId="{B204BBC4-F402-474E-B3A3-CD28AD64406A}" srcOrd="1" destOrd="0" presId="urn:microsoft.com/office/officeart/2016/7/layout/VerticalDownArrowProcess"/>
    <dgm:cxn modelId="{DCA38292-31E5-4F58-B035-0B71A686624E}" type="presParOf" srcId="{0DFCB0A8-7B89-45BB-A7CF-0B9A891D1DD2}" destId="{F346A903-E3F0-431A-944D-C7061D089171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27B6EB-A62C-48DB-B131-E4F5766645F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E25C853-2806-48FE-975D-71D5C19E95F1}">
      <dgm:prSet/>
      <dgm:spPr/>
      <dgm:t>
        <a:bodyPr/>
        <a:lstStyle/>
        <a:p>
          <a:r>
            <a:rPr lang="en-US" dirty="0"/>
            <a:t>Observed Trends in IoT Forensics:</a:t>
          </a:r>
        </a:p>
      </dgm:t>
    </dgm:pt>
    <dgm:pt modelId="{96E9E2C0-A39B-4707-85E0-7C06A58D5C8E}" type="parTrans" cxnId="{ED1B58F1-8E39-4A27-8ACF-58E3AA46ED32}">
      <dgm:prSet/>
      <dgm:spPr/>
      <dgm:t>
        <a:bodyPr/>
        <a:lstStyle/>
        <a:p>
          <a:endParaRPr lang="en-US"/>
        </a:p>
      </dgm:t>
    </dgm:pt>
    <dgm:pt modelId="{068D5009-A2F8-4282-9B7C-289C4D3ED933}" type="sibTrans" cxnId="{ED1B58F1-8E39-4A27-8ACF-58E3AA46ED32}">
      <dgm:prSet/>
      <dgm:spPr/>
      <dgm:t>
        <a:bodyPr/>
        <a:lstStyle/>
        <a:p>
          <a:endParaRPr lang="en-US"/>
        </a:p>
      </dgm:t>
    </dgm:pt>
    <dgm:pt modelId="{C4842950-61D6-4790-8B35-446F8A37832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Less developed than traditional digital forensics</a:t>
          </a:r>
        </a:p>
      </dgm:t>
    </dgm:pt>
    <dgm:pt modelId="{A318F35A-E991-4F75-B04E-FECC7957204F}" type="parTrans" cxnId="{49B3F6BE-DB9E-4EC0-BF77-8930B75BAF6D}">
      <dgm:prSet/>
      <dgm:spPr/>
      <dgm:t>
        <a:bodyPr/>
        <a:lstStyle/>
        <a:p>
          <a:endParaRPr lang="en-US"/>
        </a:p>
      </dgm:t>
    </dgm:pt>
    <dgm:pt modelId="{694487FD-BBF5-4AC1-9025-1F5B18C6A4D2}" type="sibTrans" cxnId="{49B3F6BE-DB9E-4EC0-BF77-8930B75BAF6D}">
      <dgm:prSet/>
      <dgm:spPr/>
      <dgm:t>
        <a:bodyPr/>
        <a:lstStyle/>
        <a:p>
          <a:endParaRPr lang="en-US"/>
        </a:p>
      </dgm:t>
    </dgm:pt>
    <dgm:pt modelId="{36E93BFD-066F-4463-9C91-DD1E82271B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Encompasses cloud, network, and device-level forensics</a:t>
          </a:r>
        </a:p>
      </dgm:t>
    </dgm:pt>
    <dgm:pt modelId="{91407B9F-1CF6-48D6-909D-C98E7E23E76C}" type="parTrans" cxnId="{E07D8F48-EE3C-48A3-BFE5-7D384AA1B6AB}">
      <dgm:prSet/>
      <dgm:spPr/>
      <dgm:t>
        <a:bodyPr/>
        <a:lstStyle/>
        <a:p>
          <a:endParaRPr lang="en-US"/>
        </a:p>
      </dgm:t>
    </dgm:pt>
    <dgm:pt modelId="{E85D5464-2E2F-4C2F-AD7C-D14BFB302B4A}" type="sibTrans" cxnId="{E07D8F48-EE3C-48A3-BFE5-7D384AA1B6AB}">
      <dgm:prSet/>
      <dgm:spPr/>
      <dgm:t>
        <a:bodyPr/>
        <a:lstStyle/>
        <a:p>
          <a:endParaRPr lang="en-US"/>
        </a:p>
      </dgm:t>
    </dgm:pt>
    <dgm:pt modelId="{DEDF5D27-EAF8-45BD-9374-EB578D49FC1C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Not many traditional framework models</a:t>
          </a:r>
        </a:p>
      </dgm:t>
    </dgm:pt>
    <dgm:pt modelId="{5E6A4DB3-4A2F-44CA-B535-6E0027830CDD}" type="parTrans" cxnId="{43BF0387-2B91-45C6-A5BD-87BA4CA72BBD}">
      <dgm:prSet/>
      <dgm:spPr/>
      <dgm:t>
        <a:bodyPr/>
        <a:lstStyle/>
        <a:p>
          <a:endParaRPr lang="en-US"/>
        </a:p>
      </dgm:t>
    </dgm:pt>
    <dgm:pt modelId="{75DA3B09-5CF3-42F7-B6D9-1583EEE1D369}" type="sibTrans" cxnId="{43BF0387-2B91-45C6-A5BD-87BA4CA72BBD}">
      <dgm:prSet/>
      <dgm:spPr/>
      <dgm:t>
        <a:bodyPr/>
        <a:lstStyle/>
        <a:p>
          <a:endParaRPr lang="en-US"/>
        </a:p>
      </dgm:t>
    </dgm:pt>
    <dgm:pt modelId="{3A56203B-6E6E-47E0-B1BE-FE71739BC63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Proposes technological solutions to the digital investigation problem</a:t>
          </a:r>
        </a:p>
      </dgm:t>
    </dgm:pt>
    <dgm:pt modelId="{C4C9DE12-34EB-4303-814F-4659861AA6FE}" type="parTrans" cxnId="{A080E251-0AB3-4294-A05F-A44F3F5E115B}">
      <dgm:prSet/>
      <dgm:spPr/>
      <dgm:t>
        <a:bodyPr/>
        <a:lstStyle/>
        <a:p>
          <a:endParaRPr lang="en-US"/>
        </a:p>
      </dgm:t>
    </dgm:pt>
    <dgm:pt modelId="{23FBF2D5-7188-4BEC-97F6-32E322F6B23E}" type="sibTrans" cxnId="{A080E251-0AB3-4294-A05F-A44F3F5E115B}">
      <dgm:prSet/>
      <dgm:spPr/>
      <dgm:t>
        <a:bodyPr/>
        <a:lstStyle/>
        <a:p>
          <a:endParaRPr lang="en-US"/>
        </a:p>
      </dgm:t>
    </dgm:pt>
    <dgm:pt modelId="{02A61904-A9C7-4C7B-B7CF-3B37EBBE386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Public Digital Ledgers</a:t>
          </a:r>
        </a:p>
      </dgm:t>
    </dgm:pt>
    <dgm:pt modelId="{F506A41E-57C9-43D5-B1C0-ECA04696E2A7}" type="parTrans" cxnId="{3F3A3522-D1F7-4C14-A850-4CFC6E5A7881}">
      <dgm:prSet/>
      <dgm:spPr/>
      <dgm:t>
        <a:bodyPr/>
        <a:lstStyle/>
        <a:p>
          <a:endParaRPr lang="en-US"/>
        </a:p>
      </dgm:t>
    </dgm:pt>
    <dgm:pt modelId="{11ABEDED-A7A9-4717-AF38-957DDCFAE5A7}" type="sibTrans" cxnId="{3F3A3522-D1F7-4C14-A850-4CFC6E5A7881}">
      <dgm:prSet/>
      <dgm:spPr/>
      <dgm:t>
        <a:bodyPr/>
        <a:lstStyle/>
        <a:p>
          <a:endParaRPr lang="en-US"/>
        </a:p>
      </dgm:t>
    </dgm:pt>
    <dgm:pt modelId="{B2EE967F-993E-4776-970B-8FBB733DD4A6}">
      <dgm:prSet/>
      <dgm:spPr/>
      <dgm:t>
        <a:bodyPr/>
        <a:lstStyle/>
        <a:p>
          <a:r>
            <a:rPr lang="en-US"/>
            <a:t>A Generic Digital Forensic Investigation Framework for Internet of Things (DFIF-IoT)</a:t>
          </a:r>
        </a:p>
      </dgm:t>
    </dgm:pt>
    <dgm:pt modelId="{5CECC107-CEA7-479E-8C9C-8DAF21EB2BE4}" type="parTrans" cxnId="{927A5974-FF1A-4E73-B532-56FCBCEBCDE0}">
      <dgm:prSet/>
      <dgm:spPr/>
      <dgm:t>
        <a:bodyPr/>
        <a:lstStyle/>
        <a:p>
          <a:endParaRPr lang="en-US"/>
        </a:p>
      </dgm:t>
    </dgm:pt>
    <dgm:pt modelId="{799E9940-E9D0-4D1E-A68B-B298A58CD0C1}" type="sibTrans" cxnId="{927A5974-FF1A-4E73-B532-56FCBCEBCDE0}">
      <dgm:prSet/>
      <dgm:spPr/>
      <dgm:t>
        <a:bodyPr/>
        <a:lstStyle/>
        <a:p>
          <a:endParaRPr lang="en-US"/>
        </a:p>
      </dgm:t>
    </dgm:pt>
    <dgm:pt modelId="{658C2110-5EC3-430B-AD0D-335F635894D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A generic framework that adapts principles from existing digital forensics frameworks</a:t>
          </a:r>
        </a:p>
      </dgm:t>
    </dgm:pt>
    <dgm:pt modelId="{073864E3-EF39-4F7B-A944-6047AFD80060}" type="parTrans" cxnId="{2C9525A4-3382-40FE-9133-1F1B7066C195}">
      <dgm:prSet/>
      <dgm:spPr/>
      <dgm:t>
        <a:bodyPr/>
        <a:lstStyle/>
        <a:p>
          <a:endParaRPr lang="en-US"/>
        </a:p>
      </dgm:t>
    </dgm:pt>
    <dgm:pt modelId="{D4094920-7FE2-45E8-9457-EFB2D4F8AC62}" type="sibTrans" cxnId="{2C9525A4-3382-40FE-9133-1F1B7066C195}">
      <dgm:prSet/>
      <dgm:spPr/>
      <dgm:t>
        <a:bodyPr/>
        <a:lstStyle/>
        <a:p>
          <a:endParaRPr lang="en-US"/>
        </a:p>
      </dgm:t>
    </dgm:pt>
    <dgm:pt modelId="{D10193E3-45CF-4F82-97F1-1AE24DFA23B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Provides a foundation for future improvement in the field</a:t>
          </a:r>
        </a:p>
      </dgm:t>
    </dgm:pt>
    <dgm:pt modelId="{D5B58447-010B-4080-BF38-8753A572DF6B}" type="parTrans" cxnId="{947CB6C9-5A38-4E8E-AE8C-C15963929533}">
      <dgm:prSet/>
      <dgm:spPr/>
      <dgm:t>
        <a:bodyPr/>
        <a:lstStyle/>
        <a:p>
          <a:endParaRPr lang="en-US"/>
        </a:p>
      </dgm:t>
    </dgm:pt>
    <dgm:pt modelId="{63C58DAB-9FDA-4935-A93C-7ED821883F65}" type="sibTrans" cxnId="{947CB6C9-5A38-4E8E-AE8C-C15963929533}">
      <dgm:prSet/>
      <dgm:spPr/>
      <dgm:t>
        <a:bodyPr/>
        <a:lstStyle/>
        <a:p>
          <a:endParaRPr lang="en-US"/>
        </a:p>
      </dgm:t>
    </dgm:pt>
    <dgm:pt modelId="{C0D68D74-C9EF-4F57-AFD6-8C718A8A941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</a:t>
          </a:r>
          <a:r>
            <a:rPr lang="en-US" dirty="0" err="1"/>
            <a:t>IoTDots</a:t>
          </a:r>
          <a:endParaRPr lang="en-US" dirty="0"/>
        </a:p>
      </dgm:t>
    </dgm:pt>
    <dgm:pt modelId="{F46C7516-9994-409A-B981-AE03219074FC}" type="sibTrans" cxnId="{76BEC907-AAD4-4767-A119-CEF252AC2DBC}">
      <dgm:prSet/>
      <dgm:spPr/>
      <dgm:t>
        <a:bodyPr/>
        <a:lstStyle/>
        <a:p>
          <a:endParaRPr lang="en-US"/>
        </a:p>
      </dgm:t>
    </dgm:pt>
    <dgm:pt modelId="{CD7DFEF4-1AC1-43F6-81E4-C32E640E1509}" type="parTrans" cxnId="{76BEC907-AAD4-4767-A119-CEF252AC2DBC}">
      <dgm:prSet/>
      <dgm:spPr/>
      <dgm:t>
        <a:bodyPr/>
        <a:lstStyle/>
        <a:p>
          <a:endParaRPr lang="en-US"/>
        </a:p>
      </dgm:t>
    </dgm:pt>
    <dgm:pt modelId="{048FEC26-7E99-4574-A97D-CAC7605D25E7}" type="pres">
      <dgm:prSet presAssocID="{1B27B6EB-A62C-48DB-B131-E4F5766645F3}" presName="linear" presStyleCnt="0">
        <dgm:presLayoutVars>
          <dgm:animLvl val="lvl"/>
          <dgm:resizeHandles val="exact"/>
        </dgm:presLayoutVars>
      </dgm:prSet>
      <dgm:spPr/>
    </dgm:pt>
    <dgm:pt modelId="{4319649E-A603-4ABF-B2C2-AFBF47E81706}" type="pres">
      <dgm:prSet presAssocID="{DE25C853-2806-48FE-975D-71D5C19E95F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8C4F2B4-A5FC-4128-9BF6-FE1C3D814385}" type="pres">
      <dgm:prSet presAssocID="{DE25C853-2806-48FE-975D-71D5C19E95F1}" presName="childText" presStyleLbl="revTx" presStyleIdx="0" presStyleCnt="2">
        <dgm:presLayoutVars>
          <dgm:bulletEnabled val="1"/>
        </dgm:presLayoutVars>
      </dgm:prSet>
      <dgm:spPr/>
    </dgm:pt>
    <dgm:pt modelId="{1D9C057B-6680-457F-8507-B5CD1094BAAF}" type="pres">
      <dgm:prSet presAssocID="{B2EE967F-993E-4776-970B-8FBB733DD4A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E1E65EC-FC97-4A4D-9F08-A70341CFC0EF}" type="pres">
      <dgm:prSet presAssocID="{B2EE967F-993E-4776-970B-8FBB733DD4A6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76BEC907-AAD4-4767-A119-CEF252AC2DBC}" srcId="{3A56203B-6E6E-47E0-B1BE-FE71739BC631}" destId="{C0D68D74-C9EF-4F57-AFD6-8C718A8A941E}" srcOrd="1" destOrd="0" parTransId="{CD7DFEF4-1AC1-43F6-81E4-C32E640E1509}" sibTransId="{F46C7516-9994-409A-B981-AE03219074FC}"/>
    <dgm:cxn modelId="{CE2DF710-6E7A-4091-B095-7AAD936490F0}" type="presOf" srcId="{36E93BFD-066F-4463-9C91-DD1E82271BA5}" destId="{D8C4F2B4-A5FC-4128-9BF6-FE1C3D814385}" srcOrd="0" destOrd="1" presId="urn:microsoft.com/office/officeart/2005/8/layout/vList2"/>
    <dgm:cxn modelId="{3F3A3522-D1F7-4C14-A850-4CFC6E5A7881}" srcId="{3A56203B-6E6E-47E0-B1BE-FE71739BC631}" destId="{02A61904-A9C7-4C7B-B7CF-3B37EBBE3869}" srcOrd="0" destOrd="0" parTransId="{F506A41E-57C9-43D5-B1C0-ECA04696E2A7}" sibTransId="{11ABEDED-A7A9-4717-AF38-957DDCFAE5A7}"/>
    <dgm:cxn modelId="{8A9B6030-884A-4FBC-854E-60A9B7A62CE3}" type="presOf" srcId="{DE25C853-2806-48FE-975D-71D5C19E95F1}" destId="{4319649E-A603-4ABF-B2C2-AFBF47E81706}" srcOrd="0" destOrd="0" presId="urn:microsoft.com/office/officeart/2005/8/layout/vList2"/>
    <dgm:cxn modelId="{8809DD37-3DEA-4931-95F2-E5A887884376}" type="presOf" srcId="{D10193E3-45CF-4F82-97F1-1AE24DFA23B0}" destId="{6E1E65EC-FC97-4A4D-9F08-A70341CFC0EF}" srcOrd="0" destOrd="1" presId="urn:microsoft.com/office/officeart/2005/8/layout/vList2"/>
    <dgm:cxn modelId="{805A0E63-7FFD-4B81-9291-60B09AF11BA0}" type="presOf" srcId="{1B27B6EB-A62C-48DB-B131-E4F5766645F3}" destId="{048FEC26-7E99-4574-A97D-CAC7605D25E7}" srcOrd="0" destOrd="0" presId="urn:microsoft.com/office/officeart/2005/8/layout/vList2"/>
    <dgm:cxn modelId="{E07D8F48-EE3C-48A3-BFE5-7D384AA1B6AB}" srcId="{DE25C853-2806-48FE-975D-71D5C19E95F1}" destId="{36E93BFD-066F-4463-9C91-DD1E82271BA5}" srcOrd="1" destOrd="0" parTransId="{91407B9F-1CF6-48D6-909D-C98E7E23E76C}" sibTransId="{E85D5464-2E2F-4C2F-AD7C-D14BFB302B4A}"/>
    <dgm:cxn modelId="{9286336E-245C-4400-A584-B0D8A7A62FFE}" type="presOf" srcId="{02A61904-A9C7-4C7B-B7CF-3B37EBBE3869}" destId="{D8C4F2B4-A5FC-4128-9BF6-FE1C3D814385}" srcOrd="0" destOrd="4" presId="urn:microsoft.com/office/officeart/2005/8/layout/vList2"/>
    <dgm:cxn modelId="{A080E251-0AB3-4294-A05F-A44F3F5E115B}" srcId="{DE25C853-2806-48FE-975D-71D5C19E95F1}" destId="{3A56203B-6E6E-47E0-B1BE-FE71739BC631}" srcOrd="3" destOrd="0" parTransId="{C4C9DE12-34EB-4303-814F-4659861AA6FE}" sibTransId="{23FBF2D5-7188-4BEC-97F6-32E322F6B23E}"/>
    <dgm:cxn modelId="{927A5974-FF1A-4E73-B532-56FCBCEBCDE0}" srcId="{1B27B6EB-A62C-48DB-B131-E4F5766645F3}" destId="{B2EE967F-993E-4776-970B-8FBB733DD4A6}" srcOrd="1" destOrd="0" parTransId="{5CECC107-CEA7-479E-8C9C-8DAF21EB2BE4}" sibTransId="{799E9940-E9D0-4D1E-A68B-B298A58CD0C1}"/>
    <dgm:cxn modelId="{649ECB74-03AC-49D4-A281-24F833325180}" type="presOf" srcId="{658C2110-5EC3-430B-AD0D-335F635894D3}" destId="{6E1E65EC-FC97-4A4D-9F08-A70341CFC0EF}" srcOrd="0" destOrd="0" presId="urn:microsoft.com/office/officeart/2005/8/layout/vList2"/>
    <dgm:cxn modelId="{916CB075-8FE6-4032-843B-1DEEA8583821}" type="presOf" srcId="{B2EE967F-993E-4776-970B-8FBB733DD4A6}" destId="{1D9C057B-6680-457F-8507-B5CD1094BAAF}" srcOrd="0" destOrd="0" presId="urn:microsoft.com/office/officeart/2005/8/layout/vList2"/>
    <dgm:cxn modelId="{CB18DE82-95E9-4CDF-9789-7DCD25330967}" type="presOf" srcId="{C0D68D74-C9EF-4F57-AFD6-8C718A8A941E}" destId="{D8C4F2B4-A5FC-4128-9BF6-FE1C3D814385}" srcOrd="0" destOrd="5" presId="urn:microsoft.com/office/officeart/2005/8/layout/vList2"/>
    <dgm:cxn modelId="{43BF0387-2B91-45C6-A5BD-87BA4CA72BBD}" srcId="{DE25C853-2806-48FE-975D-71D5C19E95F1}" destId="{DEDF5D27-EAF8-45BD-9374-EB578D49FC1C}" srcOrd="2" destOrd="0" parTransId="{5E6A4DB3-4A2F-44CA-B535-6E0027830CDD}" sibTransId="{75DA3B09-5CF3-42F7-B6D9-1583EEE1D369}"/>
    <dgm:cxn modelId="{A529819F-0E27-43F4-8548-EB93BCFE64D6}" type="presOf" srcId="{DEDF5D27-EAF8-45BD-9374-EB578D49FC1C}" destId="{D8C4F2B4-A5FC-4128-9BF6-FE1C3D814385}" srcOrd="0" destOrd="2" presId="urn:microsoft.com/office/officeart/2005/8/layout/vList2"/>
    <dgm:cxn modelId="{2C9525A4-3382-40FE-9133-1F1B7066C195}" srcId="{B2EE967F-993E-4776-970B-8FBB733DD4A6}" destId="{658C2110-5EC3-430B-AD0D-335F635894D3}" srcOrd="0" destOrd="0" parTransId="{073864E3-EF39-4F7B-A944-6047AFD80060}" sibTransId="{D4094920-7FE2-45E8-9457-EFB2D4F8AC62}"/>
    <dgm:cxn modelId="{15CA1DB4-B8A4-4F74-AF51-AF3D381FB9F9}" type="presOf" srcId="{C4842950-61D6-4790-8B35-446F8A378326}" destId="{D8C4F2B4-A5FC-4128-9BF6-FE1C3D814385}" srcOrd="0" destOrd="0" presId="urn:microsoft.com/office/officeart/2005/8/layout/vList2"/>
    <dgm:cxn modelId="{49B3F6BE-DB9E-4EC0-BF77-8930B75BAF6D}" srcId="{DE25C853-2806-48FE-975D-71D5C19E95F1}" destId="{C4842950-61D6-4790-8B35-446F8A378326}" srcOrd="0" destOrd="0" parTransId="{A318F35A-E991-4F75-B04E-FECC7957204F}" sibTransId="{694487FD-BBF5-4AC1-9025-1F5B18C6A4D2}"/>
    <dgm:cxn modelId="{860777C7-11AD-4C6A-9E3E-C1328C8F942E}" type="presOf" srcId="{3A56203B-6E6E-47E0-B1BE-FE71739BC631}" destId="{D8C4F2B4-A5FC-4128-9BF6-FE1C3D814385}" srcOrd="0" destOrd="3" presId="urn:microsoft.com/office/officeart/2005/8/layout/vList2"/>
    <dgm:cxn modelId="{947CB6C9-5A38-4E8E-AE8C-C15963929533}" srcId="{B2EE967F-993E-4776-970B-8FBB733DD4A6}" destId="{D10193E3-45CF-4F82-97F1-1AE24DFA23B0}" srcOrd="1" destOrd="0" parTransId="{D5B58447-010B-4080-BF38-8753A572DF6B}" sibTransId="{63C58DAB-9FDA-4935-A93C-7ED821883F65}"/>
    <dgm:cxn modelId="{ED1B58F1-8E39-4A27-8ACF-58E3AA46ED32}" srcId="{1B27B6EB-A62C-48DB-B131-E4F5766645F3}" destId="{DE25C853-2806-48FE-975D-71D5C19E95F1}" srcOrd="0" destOrd="0" parTransId="{96E9E2C0-A39B-4707-85E0-7C06A58D5C8E}" sibTransId="{068D5009-A2F8-4282-9B7C-289C4D3ED933}"/>
    <dgm:cxn modelId="{77E31CD3-427E-4DE6-8193-45DCCB4557E6}" type="presParOf" srcId="{048FEC26-7E99-4574-A97D-CAC7605D25E7}" destId="{4319649E-A603-4ABF-B2C2-AFBF47E81706}" srcOrd="0" destOrd="0" presId="urn:microsoft.com/office/officeart/2005/8/layout/vList2"/>
    <dgm:cxn modelId="{C005A241-E549-4656-88C5-28B1249FE9C5}" type="presParOf" srcId="{048FEC26-7E99-4574-A97D-CAC7605D25E7}" destId="{D8C4F2B4-A5FC-4128-9BF6-FE1C3D814385}" srcOrd="1" destOrd="0" presId="urn:microsoft.com/office/officeart/2005/8/layout/vList2"/>
    <dgm:cxn modelId="{F951F2EC-5C8E-4AD9-8450-AF9B63C188F3}" type="presParOf" srcId="{048FEC26-7E99-4574-A97D-CAC7605D25E7}" destId="{1D9C057B-6680-457F-8507-B5CD1094BAAF}" srcOrd="2" destOrd="0" presId="urn:microsoft.com/office/officeart/2005/8/layout/vList2"/>
    <dgm:cxn modelId="{383AA0C1-0695-4779-80BA-69380A433DE4}" type="presParOf" srcId="{048FEC26-7E99-4574-A97D-CAC7605D25E7}" destId="{6E1E65EC-FC97-4A4D-9F08-A70341CFC0E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8164005-C39F-4291-A021-3E329EC36FBF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785374-4FA4-4A45-AD12-62CD46FDA72E}">
      <dgm:prSet/>
      <dgm:spPr/>
      <dgm:t>
        <a:bodyPr/>
        <a:lstStyle/>
        <a:p>
          <a:r>
            <a:rPr lang="en-US" dirty="0"/>
            <a:t>CONNECT_REQ packet</a:t>
          </a:r>
        </a:p>
      </dgm:t>
    </dgm:pt>
    <dgm:pt modelId="{1F294393-E0A5-481A-90BE-E86C17E94BDC}" type="parTrans" cxnId="{5F55F662-2A72-4890-81D8-834C3D0D5C33}">
      <dgm:prSet/>
      <dgm:spPr/>
      <dgm:t>
        <a:bodyPr/>
        <a:lstStyle/>
        <a:p>
          <a:endParaRPr lang="en-US"/>
        </a:p>
      </dgm:t>
    </dgm:pt>
    <dgm:pt modelId="{F5144AE4-08BC-4E4D-A838-174D6ED8FB53}" type="sibTrans" cxnId="{5F55F662-2A72-4890-81D8-834C3D0D5C33}">
      <dgm:prSet/>
      <dgm:spPr/>
      <dgm:t>
        <a:bodyPr/>
        <a:lstStyle/>
        <a:p>
          <a:endParaRPr lang="en-US"/>
        </a:p>
      </dgm:t>
    </dgm:pt>
    <dgm:pt modelId="{027C6012-69A9-42E8-8F8F-AD4274F55F25}">
      <dgm:prSet/>
      <dgm:spPr/>
      <dgm:t>
        <a:bodyPr/>
        <a:lstStyle/>
        <a:p>
          <a:r>
            <a:rPr lang="en-US" dirty="0"/>
            <a:t>Connection request is made. </a:t>
          </a:r>
        </a:p>
      </dgm:t>
    </dgm:pt>
    <dgm:pt modelId="{D907E4B0-EAA3-4C3B-BC6A-059DE1B581BC}" type="parTrans" cxnId="{C898BEDA-B520-4AE4-8AB3-8C9D0396BB16}">
      <dgm:prSet/>
      <dgm:spPr/>
      <dgm:t>
        <a:bodyPr/>
        <a:lstStyle/>
        <a:p>
          <a:endParaRPr lang="en-US"/>
        </a:p>
      </dgm:t>
    </dgm:pt>
    <dgm:pt modelId="{977BB2AA-497F-4234-827E-3AD018B395AE}" type="sibTrans" cxnId="{C898BEDA-B520-4AE4-8AB3-8C9D0396BB16}">
      <dgm:prSet/>
      <dgm:spPr/>
      <dgm:t>
        <a:bodyPr/>
        <a:lstStyle/>
        <a:p>
          <a:endParaRPr lang="en-US"/>
        </a:p>
      </dgm:t>
    </dgm:pt>
    <dgm:pt modelId="{F6E42AAD-33FE-4DF4-9CDB-334524759F3B}">
      <dgm:prSet/>
      <dgm:spPr/>
      <dgm:t>
        <a:bodyPr/>
        <a:lstStyle/>
        <a:p>
          <a:r>
            <a:rPr lang="en-US" dirty="0"/>
            <a:t>Wireshark holds MAC addresses of source and destination addresses</a:t>
          </a:r>
        </a:p>
      </dgm:t>
    </dgm:pt>
    <dgm:pt modelId="{9F6C9624-812C-4896-B50B-F30D191B07D2}" type="parTrans" cxnId="{570662D5-5D99-4660-AB13-A03B31004724}">
      <dgm:prSet/>
      <dgm:spPr/>
      <dgm:t>
        <a:bodyPr/>
        <a:lstStyle/>
        <a:p>
          <a:endParaRPr lang="en-US"/>
        </a:p>
      </dgm:t>
    </dgm:pt>
    <dgm:pt modelId="{7D650C72-932E-4DAC-A481-8AE3BA8C2654}" type="sibTrans" cxnId="{570662D5-5D99-4660-AB13-A03B31004724}">
      <dgm:prSet/>
      <dgm:spPr/>
      <dgm:t>
        <a:bodyPr/>
        <a:lstStyle/>
        <a:p>
          <a:endParaRPr lang="en-US"/>
        </a:p>
      </dgm:t>
    </dgm:pt>
    <dgm:pt modelId="{141C7DB5-64A3-4754-A03E-481147AA8C64}">
      <dgm:prSet/>
      <dgm:spPr/>
      <dgm:t>
        <a:bodyPr/>
        <a:lstStyle/>
        <a:p>
          <a:r>
            <a:rPr lang="en-US" dirty="0"/>
            <a:t>Endianness</a:t>
          </a:r>
        </a:p>
      </dgm:t>
    </dgm:pt>
    <dgm:pt modelId="{AF2E9F53-0871-4547-8986-479985213049}" type="parTrans" cxnId="{0E8C3408-9A16-410E-946A-567EB1B8D09C}">
      <dgm:prSet/>
      <dgm:spPr/>
      <dgm:t>
        <a:bodyPr/>
        <a:lstStyle/>
        <a:p>
          <a:endParaRPr lang="en-US"/>
        </a:p>
      </dgm:t>
    </dgm:pt>
    <dgm:pt modelId="{DF6F7E80-B663-4F98-84F5-80A375CB539C}" type="sibTrans" cxnId="{0E8C3408-9A16-410E-946A-567EB1B8D09C}">
      <dgm:prSet/>
      <dgm:spPr/>
      <dgm:t>
        <a:bodyPr/>
        <a:lstStyle/>
        <a:p>
          <a:endParaRPr lang="en-US"/>
        </a:p>
      </dgm:t>
    </dgm:pt>
    <dgm:pt modelId="{0C8B0285-B795-43CF-8F06-9B05FC94EFE9}">
      <dgm:prSet/>
      <dgm:spPr/>
      <dgm:t>
        <a:bodyPr/>
        <a:lstStyle/>
        <a:p>
          <a:r>
            <a:rPr lang="en-US" dirty="0"/>
            <a:t>Windows/Mac would be </a:t>
          </a:r>
          <a:r>
            <a:rPr lang="en-US" dirty="0" err="1"/>
            <a:t>aa:bb:cc:dd:ee:ff</a:t>
          </a:r>
          <a:endParaRPr lang="en-US" dirty="0"/>
        </a:p>
      </dgm:t>
    </dgm:pt>
    <dgm:pt modelId="{D15F1C9C-6645-4666-ABA6-3EEBEDE680D4}" type="parTrans" cxnId="{B23A6292-5630-4F7A-A6CA-FFB4ADBD1CDF}">
      <dgm:prSet/>
      <dgm:spPr/>
      <dgm:t>
        <a:bodyPr/>
        <a:lstStyle/>
        <a:p>
          <a:endParaRPr lang="en-US"/>
        </a:p>
      </dgm:t>
    </dgm:pt>
    <dgm:pt modelId="{5E3FAD31-388C-495F-A279-A4F374F08685}" type="sibTrans" cxnId="{B23A6292-5630-4F7A-A6CA-FFB4ADBD1CDF}">
      <dgm:prSet/>
      <dgm:spPr/>
      <dgm:t>
        <a:bodyPr/>
        <a:lstStyle/>
        <a:p>
          <a:endParaRPr lang="en-US"/>
        </a:p>
      </dgm:t>
    </dgm:pt>
    <dgm:pt modelId="{5B0A1425-9A62-419A-A644-6049D78C02EA}">
      <dgm:prSet/>
      <dgm:spPr/>
      <dgm:t>
        <a:bodyPr/>
        <a:lstStyle/>
        <a:p>
          <a:r>
            <a:rPr lang="en-US" dirty="0"/>
            <a:t>Ubuntu would be </a:t>
          </a:r>
          <a:r>
            <a:rPr lang="en-US" dirty="0" err="1"/>
            <a:t>ff:ee:dd:cc:bb:aa</a:t>
          </a:r>
          <a:endParaRPr lang="en-US" dirty="0"/>
        </a:p>
      </dgm:t>
    </dgm:pt>
    <dgm:pt modelId="{40FC26A7-2C29-4CB0-A2F4-AE267F6A09D3}" type="parTrans" cxnId="{83921792-F027-425E-A2FA-9E7BE4110666}">
      <dgm:prSet/>
      <dgm:spPr/>
      <dgm:t>
        <a:bodyPr/>
        <a:lstStyle/>
        <a:p>
          <a:endParaRPr lang="en-US"/>
        </a:p>
      </dgm:t>
    </dgm:pt>
    <dgm:pt modelId="{30194A9F-011A-40A5-ACC5-7B57E50A47FD}" type="sibTrans" cxnId="{83921792-F027-425E-A2FA-9E7BE4110666}">
      <dgm:prSet/>
      <dgm:spPr/>
      <dgm:t>
        <a:bodyPr/>
        <a:lstStyle/>
        <a:p>
          <a:endParaRPr lang="en-US"/>
        </a:p>
      </dgm:t>
    </dgm:pt>
    <dgm:pt modelId="{2EC91CF8-2AFE-4547-807A-A79CA9DE4816}" type="pres">
      <dgm:prSet presAssocID="{88164005-C39F-4291-A021-3E329EC36FBF}" presName="Name0" presStyleCnt="0">
        <dgm:presLayoutVars>
          <dgm:dir/>
          <dgm:animLvl val="lvl"/>
          <dgm:resizeHandles val="exact"/>
        </dgm:presLayoutVars>
      </dgm:prSet>
      <dgm:spPr/>
    </dgm:pt>
    <dgm:pt modelId="{D03DA257-44F9-4BA2-BC4F-482629BD1957}" type="pres">
      <dgm:prSet presAssocID="{FB785374-4FA4-4A45-AD12-62CD46FDA72E}" presName="linNode" presStyleCnt="0"/>
      <dgm:spPr/>
    </dgm:pt>
    <dgm:pt modelId="{EF6C4436-CA6D-48EC-BDF7-7CD571957B39}" type="pres">
      <dgm:prSet presAssocID="{FB785374-4FA4-4A45-AD12-62CD46FDA72E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0D9070A7-D747-444E-BE90-3F497AE996E7}" type="pres">
      <dgm:prSet presAssocID="{FB785374-4FA4-4A45-AD12-62CD46FDA72E}" presName="descendantText" presStyleLbl="alignAccFollowNode1" presStyleIdx="0" presStyleCnt="2" custLinFactNeighborX="-1644" custLinFactNeighborY="-1726">
        <dgm:presLayoutVars>
          <dgm:bulletEnabled val="1"/>
        </dgm:presLayoutVars>
      </dgm:prSet>
      <dgm:spPr/>
    </dgm:pt>
    <dgm:pt modelId="{02E97AB1-99CB-4F1B-A2DA-360E5F217035}" type="pres">
      <dgm:prSet presAssocID="{F5144AE4-08BC-4E4D-A838-174D6ED8FB53}" presName="sp" presStyleCnt="0"/>
      <dgm:spPr/>
    </dgm:pt>
    <dgm:pt modelId="{638630D9-0BB4-4079-8D7A-3B4650C98625}" type="pres">
      <dgm:prSet presAssocID="{141C7DB5-64A3-4754-A03E-481147AA8C64}" presName="linNode" presStyleCnt="0"/>
      <dgm:spPr/>
    </dgm:pt>
    <dgm:pt modelId="{55E9698B-6841-4386-B67F-80937C6A6FA5}" type="pres">
      <dgm:prSet presAssocID="{141C7DB5-64A3-4754-A03E-481147AA8C64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1BBC1DB4-62E4-4FC8-8E50-F3C18DC52070}" type="pres">
      <dgm:prSet presAssocID="{141C7DB5-64A3-4754-A03E-481147AA8C64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0E8C3408-9A16-410E-946A-567EB1B8D09C}" srcId="{88164005-C39F-4291-A021-3E329EC36FBF}" destId="{141C7DB5-64A3-4754-A03E-481147AA8C64}" srcOrd="1" destOrd="0" parTransId="{AF2E9F53-0871-4547-8986-479985213049}" sibTransId="{DF6F7E80-B663-4F98-84F5-80A375CB539C}"/>
    <dgm:cxn modelId="{B0977D1D-5797-4B2C-8C04-8773F2074C89}" type="presOf" srcId="{88164005-C39F-4291-A021-3E329EC36FBF}" destId="{2EC91CF8-2AFE-4547-807A-A79CA9DE4816}" srcOrd="0" destOrd="0" presId="urn:microsoft.com/office/officeart/2005/8/layout/vList5"/>
    <dgm:cxn modelId="{9237722C-A1A9-4BE6-A53A-F0C22EC69800}" type="presOf" srcId="{5B0A1425-9A62-419A-A644-6049D78C02EA}" destId="{1BBC1DB4-62E4-4FC8-8E50-F3C18DC52070}" srcOrd="0" destOrd="1" presId="urn:microsoft.com/office/officeart/2005/8/layout/vList5"/>
    <dgm:cxn modelId="{B48B9340-44CA-452D-89D7-58F51482DF13}" type="presOf" srcId="{141C7DB5-64A3-4754-A03E-481147AA8C64}" destId="{55E9698B-6841-4386-B67F-80937C6A6FA5}" srcOrd="0" destOrd="0" presId="urn:microsoft.com/office/officeart/2005/8/layout/vList5"/>
    <dgm:cxn modelId="{5F55F662-2A72-4890-81D8-834C3D0D5C33}" srcId="{88164005-C39F-4291-A021-3E329EC36FBF}" destId="{FB785374-4FA4-4A45-AD12-62CD46FDA72E}" srcOrd="0" destOrd="0" parTransId="{1F294393-E0A5-481A-90BE-E86C17E94BDC}" sibTransId="{F5144AE4-08BC-4E4D-A838-174D6ED8FB53}"/>
    <dgm:cxn modelId="{054D6A6C-81C9-419C-9649-66DA3A96EEC6}" type="presOf" srcId="{0C8B0285-B795-43CF-8F06-9B05FC94EFE9}" destId="{1BBC1DB4-62E4-4FC8-8E50-F3C18DC52070}" srcOrd="0" destOrd="0" presId="urn:microsoft.com/office/officeart/2005/8/layout/vList5"/>
    <dgm:cxn modelId="{43B82270-8670-48C8-9503-126EC1FC1EC1}" type="presOf" srcId="{027C6012-69A9-42E8-8F8F-AD4274F55F25}" destId="{0D9070A7-D747-444E-BE90-3F497AE996E7}" srcOrd="0" destOrd="0" presId="urn:microsoft.com/office/officeart/2005/8/layout/vList5"/>
    <dgm:cxn modelId="{83921792-F027-425E-A2FA-9E7BE4110666}" srcId="{141C7DB5-64A3-4754-A03E-481147AA8C64}" destId="{5B0A1425-9A62-419A-A644-6049D78C02EA}" srcOrd="1" destOrd="0" parTransId="{40FC26A7-2C29-4CB0-A2F4-AE267F6A09D3}" sibTransId="{30194A9F-011A-40A5-ACC5-7B57E50A47FD}"/>
    <dgm:cxn modelId="{B23A6292-5630-4F7A-A6CA-FFB4ADBD1CDF}" srcId="{141C7DB5-64A3-4754-A03E-481147AA8C64}" destId="{0C8B0285-B795-43CF-8F06-9B05FC94EFE9}" srcOrd="0" destOrd="0" parTransId="{D15F1C9C-6645-4666-ABA6-3EEBEDE680D4}" sibTransId="{5E3FAD31-388C-495F-A279-A4F374F08685}"/>
    <dgm:cxn modelId="{8052499D-8CB3-437A-9B2C-9F4F6110828F}" type="presOf" srcId="{FB785374-4FA4-4A45-AD12-62CD46FDA72E}" destId="{EF6C4436-CA6D-48EC-BDF7-7CD571957B39}" srcOrd="0" destOrd="0" presId="urn:microsoft.com/office/officeart/2005/8/layout/vList5"/>
    <dgm:cxn modelId="{0BF884B8-1C0B-4489-B417-768AFCB3108E}" type="presOf" srcId="{F6E42AAD-33FE-4DF4-9CDB-334524759F3B}" destId="{0D9070A7-D747-444E-BE90-3F497AE996E7}" srcOrd="0" destOrd="1" presId="urn:microsoft.com/office/officeart/2005/8/layout/vList5"/>
    <dgm:cxn modelId="{570662D5-5D99-4660-AB13-A03B31004724}" srcId="{FB785374-4FA4-4A45-AD12-62CD46FDA72E}" destId="{F6E42AAD-33FE-4DF4-9CDB-334524759F3B}" srcOrd="1" destOrd="0" parTransId="{9F6C9624-812C-4896-B50B-F30D191B07D2}" sibTransId="{7D650C72-932E-4DAC-A481-8AE3BA8C2654}"/>
    <dgm:cxn modelId="{C898BEDA-B520-4AE4-8AB3-8C9D0396BB16}" srcId="{FB785374-4FA4-4A45-AD12-62CD46FDA72E}" destId="{027C6012-69A9-42E8-8F8F-AD4274F55F25}" srcOrd="0" destOrd="0" parTransId="{D907E4B0-EAA3-4C3B-BC6A-059DE1B581BC}" sibTransId="{977BB2AA-497F-4234-827E-3AD018B395AE}"/>
    <dgm:cxn modelId="{2D3C4EBC-707E-4C72-BA30-71736B3A1CB2}" type="presParOf" srcId="{2EC91CF8-2AFE-4547-807A-A79CA9DE4816}" destId="{D03DA257-44F9-4BA2-BC4F-482629BD1957}" srcOrd="0" destOrd="0" presId="urn:microsoft.com/office/officeart/2005/8/layout/vList5"/>
    <dgm:cxn modelId="{2D755A0E-4E30-4973-96AB-273D0B1A28E5}" type="presParOf" srcId="{D03DA257-44F9-4BA2-BC4F-482629BD1957}" destId="{EF6C4436-CA6D-48EC-BDF7-7CD571957B39}" srcOrd="0" destOrd="0" presId="urn:microsoft.com/office/officeart/2005/8/layout/vList5"/>
    <dgm:cxn modelId="{82B58B95-8105-4481-BA80-91AD7A7E20B6}" type="presParOf" srcId="{D03DA257-44F9-4BA2-BC4F-482629BD1957}" destId="{0D9070A7-D747-444E-BE90-3F497AE996E7}" srcOrd="1" destOrd="0" presId="urn:microsoft.com/office/officeart/2005/8/layout/vList5"/>
    <dgm:cxn modelId="{370C9C28-694B-4A37-8F6C-2F264476798C}" type="presParOf" srcId="{2EC91CF8-2AFE-4547-807A-A79CA9DE4816}" destId="{02E97AB1-99CB-4F1B-A2DA-360E5F217035}" srcOrd="1" destOrd="0" presId="urn:microsoft.com/office/officeart/2005/8/layout/vList5"/>
    <dgm:cxn modelId="{33B255A3-2891-4B1A-99BE-FD8CA42AE83E}" type="presParOf" srcId="{2EC91CF8-2AFE-4547-807A-A79CA9DE4816}" destId="{638630D9-0BB4-4079-8D7A-3B4650C98625}" srcOrd="2" destOrd="0" presId="urn:microsoft.com/office/officeart/2005/8/layout/vList5"/>
    <dgm:cxn modelId="{3B80589A-3051-44AD-8F04-04811D0EC062}" type="presParOf" srcId="{638630D9-0BB4-4079-8D7A-3B4650C98625}" destId="{55E9698B-6841-4386-B67F-80937C6A6FA5}" srcOrd="0" destOrd="0" presId="urn:microsoft.com/office/officeart/2005/8/layout/vList5"/>
    <dgm:cxn modelId="{970F2D2C-EC0F-4F37-9B92-41203BEA9EC0}" type="presParOf" srcId="{638630D9-0BB4-4079-8D7A-3B4650C98625}" destId="{1BBC1DB4-62E4-4FC8-8E50-F3C18DC5207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A1F350C-92B0-40EF-AD77-D08325694060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B3CAA3C-AB00-4C95-977C-91F8892D8B50}">
      <dgm:prSet/>
      <dgm:spPr/>
      <dgm:t>
        <a:bodyPr/>
        <a:lstStyle/>
        <a:p>
          <a:r>
            <a:rPr lang="en-US"/>
            <a:t>Tools</a:t>
          </a:r>
        </a:p>
      </dgm:t>
    </dgm:pt>
    <dgm:pt modelId="{A496DFE3-4722-4EED-AD9E-DE83EB13621E}" type="parTrans" cxnId="{C6C589D5-F2CC-40F5-965D-09E780C0C6D2}">
      <dgm:prSet/>
      <dgm:spPr/>
      <dgm:t>
        <a:bodyPr/>
        <a:lstStyle/>
        <a:p>
          <a:endParaRPr lang="en-US"/>
        </a:p>
      </dgm:t>
    </dgm:pt>
    <dgm:pt modelId="{322FCEFF-BFF5-479A-8FB2-CE6B3C84C4CA}" type="sibTrans" cxnId="{C6C589D5-F2CC-40F5-965D-09E780C0C6D2}">
      <dgm:prSet/>
      <dgm:spPr/>
      <dgm:t>
        <a:bodyPr/>
        <a:lstStyle/>
        <a:p>
          <a:endParaRPr lang="en-US"/>
        </a:p>
      </dgm:t>
    </dgm:pt>
    <dgm:pt modelId="{7EE37A9B-4A62-4B86-8E8B-271F865DF0C3}">
      <dgm:prSet/>
      <dgm:spPr/>
      <dgm:t>
        <a:bodyPr/>
        <a:lstStyle/>
        <a:p>
          <a:r>
            <a:rPr lang="en-US" dirty="0"/>
            <a:t>FTK Imager Version 4.1.1.1</a:t>
          </a:r>
        </a:p>
      </dgm:t>
    </dgm:pt>
    <dgm:pt modelId="{FBE76B5A-9B95-427C-9B22-93BD00A804E3}" type="parTrans" cxnId="{9CA9D2F6-D409-498E-A674-17C1C32FD1F0}">
      <dgm:prSet/>
      <dgm:spPr/>
      <dgm:t>
        <a:bodyPr/>
        <a:lstStyle/>
        <a:p>
          <a:endParaRPr lang="en-US"/>
        </a:p>
      </dgm:t>
    </dgm:pt>
    <dgm:pt modelId="{D394440C-933E-4304-85AA-4A1427E80902}" type="sibTrans" cxnId="{9CA9D2F6-D409-498E-A674-17C1C32FD1F0}">
      <dgm:prSet/>
      <dgm:spPr/>
      <dgm:t>
        <a:bodyPr/>
        <a:lstStyle/>
        <a:p>
          <a:endParaRPr lang="en-US"/>
        </a:p>
      </dgm:t>
    </dgm:pt>
    <dgm:pt modelId="{D61CCF1E-60DA-40AA-B67F-3F639B0BB28C}">
      <dgm:prSet/>
      <dgm:spPr/>
      <dgm:t>
        <a:bodyPr/>
        <a:lstStyle/>
        <a:p>
          <a:r>
            <a:rPr lang="en-US"/>
            <a:t>Autopsy Version 4.10.0</a:t>
          </a:r>
        </a:p>
      </dgm:t>
    </dgm:pt>
    <dgm:pt modelId="{28DB1B4C-E438-4500-92FB-F512C370EDD4}" type="parTrans" cxnId="{CD1CC63D-0E34-4EF0-BC60-BA3BD81D0271}">
      <dgm:prSet/>
      <dgm:spPr/>
      <dgm:t>
        <a:bodyPr/>
        <a:lstStyle/>
        <a:p>
          <a:endParaRPr lang="en-US"/>
        </a:p>
      </dgm:t>
    </dgm:pt>
    <dgm:pt modelId="{B38B679C-98BD-4861-BC9B-7A09E6020746}" type="sibTrans" cxnId="{CD1CC63D-0E34-4EF0-BC60-BA3BD81D0271}">
      <dgm:prSet/>
      <dgm:spPr/>
      <dgm:t>
        <a:bodyPr/>
        <a:lstStyle/>
        <a:p>
          <a:endParaRPr lang="en-US"/>
        </a:p>
      </dgm:t>
    </dgm:pt>
    <dgm:pt modelId="{CF3C97D2-9B0E-4CBC-9FCB-71D0C5ED0D4C}">
      <dgm:prSet/>
      <dgm:spPr/>
      <dgm:t>
        <a:bodyPr/>
        <a:lstStyle/>
        <a:p>
          <a:r>
            <a:rPr lang="en-US"/>
            <a:t>XRY Version 7.11</a:t>
          </a:r>
        </a:p>
      </dgm:t>
    </dgm:pt>
    <dgm:pt modelId="{0965E050-234A-44E1-9DDE-840559975566}" type="parTrans" cxnId="{6019665A-C0DF-428E-BCC3-6E90C0696B62}">
      <dgm:prSet/>
      <dgm:spPr/>
      <dgm:t>
        <a:bodyPr/>
        <a:lstStyle/>
        <a:p>
          <a:endParaRPr lang="en-US"/>
        </a:p>
      </dgm:t>
    </dgm:pt>
    <dgm:pt modelId="{0196F445-8C2A-4748-B6AB-2E0EB3B57A13}" type="sibTrans" cxnId="{6019665A-C0DF-428E-BCC3-6E90C0696B62}">
      <dgm:prSet/>
      <dgm:spPr/>
      <dgm:t>
        <a:bodyPr/>
        <a:lstStyle/>
        <a:p>
          <a:endParaRPr lang="en-US"/>
        </a:p>
      </dgm:t>
    </dgm:pt>
    <dgm:pt modelId="{2DA884A8-5CB1-4A53-8000-2D97BFA388CB}">
      <dgm:prSet/>
      <dgm:spPr/>
      <dgm:t>
        <a:bodyPr/>
        <a:lstStyle/>
        <a:p>
          <a:r>
            <a:rPr lang="en-US"/>
            <a:t>GPXSee Version 7.5 (i365, Qy 5.11.1)</a:t>
          </a:r>
        </a:p>
      </dgm:t>
    </dgm:pt>
    <dgm:pt modelId="{02521D83-0750-44A4-926A-40318F2EE5EE}" type="parTrans" cxnId="{2746799F-ACB4-4996-AF59-3765235DA3B5}">
      <dgm:prSet/>
      <dgm:spPr/>
      <dgm:t>
        <a:bodyPr/>
        <a:lstStyle/>
        <a:p>
          <a:endParaRPr lang="en-US"/>
        </a:p>
      </dgm:t>
    </dgm:pt>
    <dgm:pt modelId="{0B40D75A-CA01-4FA6-B3C1-CF661D7AD0D4}" type="sibTrans" cxnId="{2746799F-ACB4-4996-AF59-3765235DA3B5}">
      <dgm:prSet/>
      <dgm:spPr/>
      <dgm:t>
        <a:bodyPr/>
        <a:lstStyle/>
        <a:p>
          <a:endParaRPr lang="en-US"/>
        </a:p>
      </dgm:t>
    </dgm:pt>
    <dgm:pt modelId="{62769AA3-86B1-44A1-A154-E1297DD3D84D}">
      <dgm:prSet/>
      <dgm:spPr/>
      <dgm:t>
        <a:bodyPr/>
        <a:lstStyle/>
        <a:p>
          <a:r>
            <a:rPr lang="en-US"/>
            <a:t>fitdump.pl</a:t>
          </a:r>
        </a:p>
      </dgm:t>
    </dgm:pt>
    <dgm:pt modelId="{D717CFF8-E63A-4024-8B0A-C397169358F8}" type="parTrans" cxnId="{C05083D9-3857-4976-8E0B-7B661AC5E360}">
      <dgm:prSet/>
      <dgm:spPr/>
      <dgm:t>
        <a:bodyPr/>
        <a:lstStyle/>
        <a:p>
          <a:endParaRPr lang="en-US"/>
        </a:p>
      </dgm:t>
    </dgm:pt>
    <dgm:pt modelId="{D919807C-A6C3-49B4-8C78-7BB6C433A4D4}" type="sibTrans" cxnId="{C05083D9-3857-4976-8E0B-7B661AC5E360}">
      <dgm:prSet/>
      <dgm:spPr/>
      <dgm:t>
        <a:bodyPr/>
        <a:lstStyle/>
        <a:p>
          <a:endParaRPr lang="en-US"/>
        </a:p>
      </dgm:t>
    </dgm:pt>
    <dgm:pt modelId="{B6F28283-68D6-4294-854E-CB6A20D0BE56}">
      <dgm:prSet/>
      <dgm:spPr/>
      <dgm:t>
        <a:bodyPr/>
        <a:lstStyle/>
        <a:p>
          <a:r>
            <a:rPr lang="en-US"/>
            <a:t>Devices</a:t>
          </a:r>
        </a:p>
      </dgm:t>
    </dgm:pt>
    <dgm:pt modelId="{265D4E7C-FBCF-4EE1-B3CE-B9AF73A6C923}" type="parTrans" cxnId="{2C5F1EC1-A735-4EFC-9623-76ED4D009A20}">
      <dgm:prSet/>
      <dgm:spPr/>
      <dgm:t>
        <a:bodyPr/>
        <a:lstStyle/>
        <a:p>
          <a:endParaRPr lang="en-US"/>
        </a:p>
      </dgm:t>
    </dgm:pt>
    <dgm:pt modelId="{57BCC73E-3FC0-45AB-B8C3-0F693BFDCF57}" type="sibTrans" cxnId="{2C5F1EC1-A735-4EFC-9623-76ED4D009A20}">
      <dgm:prSet/>
      <dgm:spPr/>
      <dgm:t>
        <a:bodyPr/>
        <a:lstStyle/>
        <a:p>
          <a:endParaRPr lang="en-US"/>
        </a:p>
      </dgm:t>
    </dgm:pt>
    <dgm:pt modelId="{65613064-11E6-412F-9308-32F6AD71D3C4}">
      <dgm:prSet/>
      <dgm:spPr/>
      <dgm:t>
        <a:bodyPr/>
        <a:lstStyle/>
        <a:p>
          <a:r>
            <a:rPr lang="en-US" dirty="0"/>
            <a:t>Samsung Galaxy S3</a:t>
          </a:r>
        </a:p>
      </dgm:t>
    </dgm:pt>
    <dgm:pt modelId="{9422290C-AC6B-4320-8A7F-E2B6E6527679}" type="parTrans" cxnId="{9AEC4AF2-BF9F-4AD9-996E-162FF1F90C2F}">
      <dgm:prSet/>
      <dgm:spPr/>
      <dgm:t>
        <a:bodyPr/>
        <a:lstStyle/>
        <a:p>
          <a:endParaRPr lang="en-US"/>
        </a:p>
      </dgm:t>
    </dgm:pt>
    <dgm:pt modelId="{E67A9293-070B-4E80-B5C7-D48428044F39}" type="sibTrans" cxnId="{9AEC4AF2-BF9F-4AD9-996E-162FF1F90C2F}">
      <dgm:prSet/>
      <dgm:spPr/>
      <dgm:t>
        <a:bodyPr/>
        <a:lstStyle/>
        <a:p>
          <a:endParaRPr lang="en-US"/>
        </a:p>
      </dgm:t>
    </dgm:pt>
    <dgm:pt modelId="{BB812870-401B-4FD2-A4FD-E39D0FB1D321}">
      <dgm:prSet/>
      <dgm:spPr/>
      <dgm:t>
        <a:bodyPr/>
        <a:lstStyle/>
        <a:p>
          <a:r>
            <a:rPr lang="en-US" dirty="0"/>
            <a:t>Garmin </a:t>
          </a:r>
          <a:r>
            <a:rPr lang="en-US" dirty="0" err="1"/>
            <a:t>Vivosmart</a:t>
          </a:r>
          <a:r>
            <a:rPr lang="en-US" dirty="0"/>
            <a:t> HR+ </a:t>
          </a:r>
        </a:p>
      </dgm:t>
    </dgm:pt>
    <dgm:pt modelId="{1E0A60A9-CACE-499C-89C9-7921A188C274}" type="parTrans" cxnId="{AE639A89-E11C-47BD-8499-AE395D2B9BF0}">
      <dgm:prSet/>
      <dgm:spPr/>
      <dgm:t>
        <a:bodyPr/>
        <a:lstStyle/>
        <a:p>
          <a:endParaRPr lang="en-US"/>
        </a:p>
      </dgm:t>
    </dgm:pt>
    <dgm:pt modelId="{37CD1AF1-B95A-4125-9D33-062448A47D3A}" type="sibTrans" cxnId="{AE639A89-E11C-47BD-8499-AE395D2B9BF0}">
      <dgm:prSet/>
      <dgm:spPr/>
      <dgm:t>
        <a:bodyPr/>
        <a:lstStyle/>
        <a:p>
          <a:endParaRPr lang="en-US"/>
        </a:p>
      </dgm:t>
    </dgm:pt>
    <dgm:pt modelId="{A68D77C3-EC41-49FF-BEE6-27D0E1E86E73}">
      <dgm:prSet/>
      <dgm:spPr/>
      <dgm:t>
        <a:bodyPr/>
        <a:lstStyle/>
        <a:p>
          <a:r>
            <a:rPr lang="en-US"/>
            <a:t>Metawear CPRO</a:t>
          </a:r>
        </a:p>
      </dgm:t>
    </dgm:pt>
    <dgm:pt modelId="{A1661348-3ED0-4C3A-9684-221034B8C069}" type="parTrans" cxnId="{CE2F00B1-0CD4-43AB-B66B-722AFDB2D109}">
      <dgm:prSet/>
      <dgm:spPr/>
      <dgm:t>
        <a:bodyPr/>
        <a:lstStyle/>
        <a:p>
          <a:endParaRPr lang="en-US"/>
        </a:p>
      </dgm:t>
    </dgm:pt>
    <dgm:pt modelId="{676A9072-B25D-4C68-A706-87EF2F259B1D}" type="sibTrans" cxnId="{CE2F00B1-0CD4-43AB-B66B-722AFDB2D109}">
      <dgm:prSet/>
      <dgm:spPr/>
      <dgm:t>
        <a:bodyPr/>
        <a:lstStyle/>
        <a:p>
          <a:endParaRPr lang="en-US"/>
        </a:p>
      </dgm:t>
    </dgm:pt>
    <dgm:pt modelId="{228270FD-C8A8-4EE1-B969-B3D6A0055885}">
      <dgm:prSet/>
      <dgm:spPr/>
      <dgm:t>
        <a:bodyPr/>
        <a:lstStyle/>
        <a:p>
          <a:r>
            <a:rPr lang="en-US"/>
            <a:t>Google Home Mini</a:t>
          </a:r>
        </a:p>
      </dgm:t>
    </dgm:pt>
    <dgm:pt modelId="{5D1BF1FB-CB7A-4FBA-850C-07F4EB4570E5}" type="parTrans" cxnId="{0F7A1479-5959-4152-AF38-EB3BC2DAB623}">
      <dgm:prSet/>
      <dgm:spPr/>
      <dgm:t>
        <a:bodyPr/>
        <a:lstStyle/>
        <a:p>
          <a:endParaRPr lang="en-US"/>
        </a:p>
      </dgm:t>
    </dgm:pt>
    <dgm:pt modelId="{866F5F00-AEE8-4F68-832C-BAD33077CF73}" type="sibTrans" cxnId="{0F7A1479-5959-4152-AF38-EB3BC2DAB623}">
      <dgm:prSet/>
      <dgm:spPr/>
      <dgm:t>
        <a:bodyPr/>
        <a:lstStyle/>
        <a:p>
          <a:endParaRPr lang="en-US"/>
        </a:p>
      </dgm:t>
    </dgm:pt>
    <dgm:pt modelId="{73997420-0B41-4C40-91D3-EDB44789938E}" type="pres">
      <dgm:prSet presAssocID="{4A1F350C-92B0-40EF-AD77-D08325694060}" presName="linear" presStyleCnt="0">
        <dgm:presLayoutVars>
          <dgm:dir/>
          <dgm:animLvl val="lvl"/>
          <dgm:resizeHandles val="exact"/>
        </dgm:presLayoutVars>
      </dgm:prSet>
      <dgm:spPr/>
    </dgm:pt>
    <dgm:pt modelId="{612FBD14-41C4-446D-B3F7-E62210C08828}" type="pres">
      <dgm:prSet presAssocID="{2B3CAA3C-AB00-4C95-977C-91F8892D8B50}" presName="parentLin" presStyleCnt="0"/>
      <dgm:spPr/>
    </dgm:pt>
    <dgm:pt modelId="{AA999E97-700F-4D40-A201-B680D2DE31D5}" type="pres">
      <dgm:prSet presAssocID="{2B3CAA3C-AB00-4C95-977C-91F8892D8B50}" presName="parentLeftMargin" presStyleLbl="node1" presStyleIdx="0" presStyleCnt="2"/>
      <dgm:spPr/>
    </dgm:pt>
    <dgm:pt modelId="{A8521327-0703-4A73-AE83-70EC39701A6F}" type="pres">
      <dgm:prSet presAssocID="{2B3CAA3C-AB00-4C95-977C-91F8892D8B5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8E9DA13-B0EE-4304-A7D0-CCB3834C4D2B}" type="pres">
      <dgm:prSet presAssocID="{2B3CAA3C-AB00-4C95-977C-91F8892D8B50}" presName="negativeSpace" presStyleCnt="0"/>
      <dgm:spPr/>
    </dgm:pt>
    <dgm:pt modelId="{B3AB8EC6-7B0A-472E-9FE8-7AAFCE6A1DD5}" type="pres">
      <dgm:prSet presAssocID="{2B3CAA3C-AB00-4C95-977C-91F8892D8B50}" presName="childText" presStyleLbl="conFgAcc1" presStyleIdx="0" presStyleCnt="2">
        <dgm:presLayoutVars>
          <dgm:bulletEnabled val="1"/>
        </dgm:presLayoutVars>
      </dgm:prSet>
      <dgm:spPr/>
    </dgm:pt>
    <dgm:pt modelId="{EEBAE3F2-CA79-4A39-8A46-7552D294F8DC}" type="pres">
      <dgm:prSet presAssocID="{322FCEFF-BFF5-479A-8FB2-CE6B3C84C4CA}" presName="spaceBetweenRectangles" presStyleCnt="0"/>
      <dgm:spPr/>
    </dgm:pt>
    <dgm:pt modelId="{3895BA78-7247-41C6-B02A-BD7387BB8AD5}" type="pres">
      <dgm:prSet presAssocID="{B6F28283-68D6-4294-854E-CB6A20D0BE56}" presName="parentLin" presStyleCnt="0"/>
      <dgm:spPr/>
    </dgm:pt>
    <dgm:pt modelId="{6C65BADB-A691-4528-B4A3-3751E49C00C8}" type="pres">
      <dgm:prSet presAssocID="{B6F28283-68D6-4294-854E-CB6A20D0BE56}" presName="parentLeftMargin" presStyleLbl="node1" presStyleIdx="0" presStyleCnt="2"/>
      <dgm:spPr/>
    </dgm:pt>
    <dgm:pt modelId="{19BF2645-5F0E-4C94-97FE-CEE9FBB3F0D5}" type="pres">
      <dgm:prSet presAssocID="{B6F28283-68D6-4294-854E-CB6A20D0BE5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BA617B2-BE0C-4A1B-A92D-2FE3A8A7DEC2}" type="pres">
      <dgm:prSet presAssocID="{B6F28283-68D6-4294-854E-CB6A20D0BE56}" presName="negativeSpace" presStyleCnt="0"/>
      <dgm:spPr/>
    </dgm:pt>
    <dgm:pt modelId="{5AE03EC6-809D-4EE8-AD36-76FD440F360B}" type="pres">
      <dgm:prSet presAssocID="{B6F28283-68D6-4294-854E-CB6A20D0BE56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C50E602-9787-4500-BEF3-BCC825C29921}" type="presOf" srcId="{2B3CAA3C-AB00-4C95-977C-91F8892D8B50}" destId="{AA999E97-700F-4D40-A201-B680D2DE31D5}" srcOrd="0" destOrd="0" presId="urn:microsoft.com/office/officeart/2005/8/layout/list1"/>
    <dgm:cxn modelId="{E6041511-63EC-4575-A54B-C150B790B0CA}" type="presOf" srcId="{2B3CAA3C-AB00-4C95-977C-91F8892D8B50}" destId="{A8521327-0703-4A73-AE83-70EC39701A6F}" srcOrd="1" destOrd="0" presId="urn:microsoft.com/office/officeart/2005/8/layout/list1"/>
    <dgm:cxn modelId="{3E2BD92E-04E9-4AAA-A5A0-10855E5889E6}" type="presOf" srcId="{228270FD-C8A8-4EE1-B969-B3D6A0055885}" destId="{5AE03EC6-809D-4EE8-AD36-76FD440F360B}" srcOrd="0" destOrd="3" presId="urn:microsoft.com/office/officeart/2005/8/layout/list1"/>
    <dgm:cxn modelId="{CD1CC63D-0E34-4EF0-BC60-BA3BD81D0271}" srcId="{2B3CAA3C-AB00-4C95-977C-91F8892D8B50}" destId="{D61CCF1E-60DA-40AA-B67F-3F639B0BB28C}" srcOrd="1" destOrd="0" parTransId="{28DB1B4C-E438-4500-92FB-F512C370EDD4}" sibTransId="{B38B679C-98BD-4861-BC9B-7A09E6020746}"/>
    <dgm:cxn modelId="{253B693E-7F32-4CB9-9336-84166BBF1CDA}" type="presOf" srcId="{62769AA3-86B1-44A1-A154-E1297DD3D84D}" destId="{B3AB8EC6-7B0A-472E-9FE8-7AAFCE6A1DD5}" srcOrd="0" destOrd="4" presId="urn:microsoft.com/office/officeart/2005/8/layout/list1"/>
    <dgm:cxn modelId="{2DE48843-EF7A-4923-974B-12C763209608}" type="presOf" srcId="{CF3C97D2-9B0E-4CBC-9FCB-71D0C5ED0D4C}" destId="{B3AB8EC6-7B0A-472E-9FE8-7AAFCE6A1DD5}" srcOrd="0" destOrd="2" presId="urn:microsoft.com/office/officeart/2005/8/layout/list1"/>
    <dgm:cxn modelId="{41F7F066-8214-49F5-8C3B-92C5C8B92147}" type="presOf" srcId="{65613064-11E6-412F-9308-32F6AD71D3C4}" destId="{5AE03EC6-809D-4EE8-AD36-76FD440F360B}" srcOrd="0" destOrd="0" presId="urn:microsoft.com/office/officeart/2005/8/layout/list1"/>
    <dgm:cxn modelId="{8DFC6547-D279-46A7-AA0D-DC7EF3C86A26}" type="presOf" srcId="{D61CCF1E-60DA-40AA-B67F-3F639B0BB28C}" destId="{B3AB8EC6-7B0A-472E-9FE8-7AAFCE6A1DD5}" srcOrd="0" destOrd="1" presId="urn:microsoft.com/office/officeart/2005/8/layout/list1"/>
    <dgm:cxn modelId="{B23B1973-B207-4F1F-A4F3-905A7E8B18C2}" type="presOf" srcId="{BB812870-401B-4FD2-A4FD-E39D0FB1D321}" destId="{5AE03EC6-809D-4EE8-AD36-76FD440F360B}" srcOrd="0" destOrd="1" presId="urn:microsoft.com/office/officeart/2005/8/layout/list1"/>
    <dgm:cxn modelId="{0F7A1479-5959-4152-AF38-EB3BC2DAB623}" srcId="{B6F28283-68D6-4294-854E-CB6A20D0BE56}" destId="{228270FD-C8A8-4EE1-B969-B3D6A0055885}" srcOrd="3" destOrd="0" parTransId="{5D1BF1FB-CB7A-4FBA-850C-07F4EB4570E5}" sibTransId="{866F5F00-AEE8-4F68-832C-BAD33077CF73}"/>
    <dgm:cxn modelId="{6019665A-C0DF-428E-BCC3-6E90C0696B62}" srcId="{2B3CAA3C-AB00-4C95-977C-91F8892D8B50}" destId="{CF3C97D2-9B0E-4CBC-9FCB-71D0C5ED0D4C}" srcOrd="2" destOrd="0" parTransId="{0965E050-234A-44E1-9DDE-840559975566}" sibTransId="{0196F445-8C2A-4748-B6AB-2E0EB3B57A13}"/>
    <dgm:cxn modelId="{CDFB5A86-1EEF-4228-8B6B-258A25268CEB}" type="presOf" srcId="{4A1F350C-92B0-40EF-AD77-D08325694060}" destId="{73997420-0B41-4C40-91D3-EDB44789938E}" srcOrd="0" destOrd="0" presId="urn:microsoft.com/office/officeart/2005/8/layout/list1"/>
    <dgm:cxn modelId="{AE639A89-E11C-47BD-8499-AE395D2B9BF0}" srcId="{B6F28283-68D6-4294-854E-CB6A20D0BE56}" destId="{BB812870-401B-4FD2-A4FD-E39D0FB1D321}" srcOrd="1" destOrd="0" parTransId="{1E0A60A9-CACE-499C-89C9-7921A188C274}" sibTransId="{37CD1AF1-B95A-4125-9D33-062448A47D3A}"/>
    <dgm:cxn modelId="{F2B2219E-C02C-4425-81D4-636C1C1EE4F1}" type="presOf" srcId="{A68D77C3-EC41-49FF-BEE6-27D0E1E86E73}" destId="{5AE03EC6-809D-4EE8-AD36-76FD440F360B}" srcOrd="0" destOrd="2" presId="urn:microsoft.com/office/officeart/2005/8/layout/list1"/>
    <dgm:cxn modelId="{2746799F-ACB4-4996-AF59-3765235DA3B5}" srcId="{2B3CAA3C-AB00-4C95-977C-91F8892D8B50}" destId="{2DA884A8-5CB1-4A53-8000-2D97BFA388CB}" srcOrd="3" destOrd="0" parTransId="{02521D83-0750-44A4-926A-40318F2EE5EE}" sibTransId="{0B40D75A-CA01-4FA6-B3C1-CF661D7AD0D4}"/>
    <dgm:cxn modelId="{7CD929AB-EA53-467F-9273-82D13714596F}" type="presOf" srcId="{B6F28283-68D6-4294-854E-CB6A20D0BE56}" destId="{19BF2645-5F0E-4C94-97FE-CEE9FBB3F0D5}" srcOrd="1" destOrd="0" presId="urn:microsoft.com/office/officeart/2005/8/layout/list1"/>
    <dgm:cxn modelId="{CE2F00B1-0CD4-43AB-B66B-722AFDB2D109}" srcId="{B6F28283-68D6-4294-854E-CB6A20D0BE56}" destId="{A68D77C3-EC41-49FF-BEE6-27D0E1E86E73}" srcOrd="2" destOrd="0" parTransId="{A1661348-3ED0-4C3A-9684-221034B8C069}" sibTransId="{676A9072-B25D-4C68-A706-87EF2F259B1D}"/>
    <dgm:cxn modelId="{2C5F1EC1-A735-4EFC-9623-76ED4D009A20}" srcId="{4A1F350C-92B0-40EF-AD77-D08325694060}" destId="{B6F28283-68D6-4294-854E-CB6A20D0BE56}" srcOrd="1" destOrd="0" parTransId="{265D4E7C-FBCF-4EE1-B3CE-B9AF73A6C923}" sibTransId="{57BCC73E-3FC0-45AB-B8C3-0F693BFDCF57}"/>
    <dgm:cxn modelId="{B7EA2BC2-E547-4AF2-B1E5-EDEAF6454F4E}" type="presOf" srcId="{B6F28283-68D6-4294-854E-CB6A20D0BE56}" destId="{6C65BADB-A691-4528-B4A3-3751E49C00C8}" srcOrd="0" destOrd="0" presId="urn:microsoft.com/office/officeart/2005/8/layout/list1"/>
    <dgm:cxn modelId="{C6C589D5-F2CC-40F5-965D-09E780C0C6D2}" srcId="{4A1F350C-92B0-40EF-AD77-D08325694060}" destId="{2B3CAA3C-AB00-4C95-977C-91F8892D8B50}" srcOrd="0" destOrd="0" parTransId="{A496DFE3-4722-4EED-AD9E-DE83EB13621E}" sibTransId="{322FCEFF-BFF5-479A-8FB2-CE6B3C84C4CA}"/>
    <dgm:cxn modelId="{C05083D9-3857-4976-8E0B-7B661AC5E360}" srcId="{2B3CAA3C-AB00-4C95-977C-91F8892D8B50}" destId="{62769AA3-86B1-44A1-A154-E1297DD3D84D}" srcOrd="4" destOrd="0" parTransId="{D717CFF8-E63A-4024-8B0A-C397169358F8}" sibTransId="{D919807C-A6C3-49B4-8C78-7BB6C433A4D4}"/>
    <dgm:cxn modelId="{63A48ADF-1374-4A42-9771-42F0B4AF38E4}" type="presOf" srcId="{7EE37A9B-4A62-4B86-8E8B-271F865DF0C3}" destId="{B3AB8EC6-7B0A-472E-9FE8-7AAFCE6A1DD5}" srcOrd="0" destOrd="0" presId="urn:microsoft.com/office/officeart/2005/8/layout/list1"/>
    <dgm:cxn modelId="{CA6DC6E7-E8C2-4228-8DF2-FF5307613C84}" type="presOf" srcId="{2DA884A8-5CB1-4A53-8000-2D97BFA388CB}" destId="{B3AB8EC6-7B0A-472E-9FE8-7AAFCE6A1DD5}" srcOrd="0" destOrd="3" presId="urn:microsoft.com/office/officeart/2005/8/layout/list1"/>
    <dgm:cxn modelId="{9AEC4AF2-BF9F-4AD9-996E-162FF1F90C2F}" srcId="{B6F28283-68D6-4294-854E-CB6A20D0BE56}" destId="{65613064-11E6-412F-9308-32F6AD71D3C4}" srcOrd="0" destOrd="0" parTransId="{9422290C-AC6B-4320-8A7F-E2B6E6527679}" sibTransId="{E67A9293-070B-4E80-B5C7-D48428044F39}"/>
    <dgm:cxn modelId="{9CA9D2F6-D409-498E-A674-17C1C32FD1F0}" srcId="{2B3CAA3C-AB00-4C95-977C-91F8892D8B50}" destId="{7EE37A9B-4A62-4B86-8E8B-271F865DF0C3}" srcOrd="0" destOrd="0" parTransId="{FBE76B5A-9B95-427C-9B22-93BD00A804E3}" sibTransId="{D394440C-933E-4304-85AA-4A1427E80902}"/>
    <dgm:cxn modelId="{593AAAC7-6C09-419F-9B61-933FF829D0A9}" type="presParOf" srcId="{73997420-0B41-4C40-91D3-EDB44789938E}" destId="{612FBD14-41C4-446D-B3F7-E62210C08828}" srcOrd="0" destOrd="0" presId="urn:microsoft.com/office/officeart/2005/8/layout/list1"/>
    <dgm:cxn modelId="{B8B4EE02-9905-467E-A2FA-BB3F3149390E}" type="presParOf" srcId="{612FBD14-41C4-446D-B3F7-E62210C08828}" destId="{AA999E97-700F-4D40-A201-B680D2DE31D5}" srcOrd="0" destOrd="0" presId="urn:microsoft.com/office/officeart/2005/8/layout/list1"/>
    <dgm:cxn modelId="{6311496C-E280-4DF0-AE74-D1A8F3B8BDDE}" type="presParOf" srcId="{612FBD14-41C4-446D-B3F7-E62210C08828}" destId="{A8521327-0703-4A73-AE83-70EC39701A6F}" srcOrd="1" destOrd="0" presId="urn:microsoft.com/office/officeart/2005/8/layout/list1"/>
    <dgm:cxn modelId="{F3F666F6-C7AE-41FF-94A7-5CC990EF2E55}" type="presParOf" srcId="{73997420-0B41-4C40-91D3-EDB44789938E}" destId="{C8E9DA13-B0EE-4304-A7D0-CCB3834C4D2B}" srcOrd="1" destOrd="0" presId="urn:microsoft.com/office/officeart/2005/8/layout/list1"/>
    <dgm:cxn modelId="{146974FC-E5F1-4EB7-BB6C-890CA967AF71}" type="presParOf" srcId="{73997420-0B41-4C40-91D3-EDB44789938E}" destId="{B3AB8EC6-7B0A-472E-9FE8-7AAFCE6A1DD5}" srcOrd="2" destOrd="0" presId="urn:microsoft.com/office/officeart/2005/8/layout/list1"/>
    <dgm:cxn modelId="{6645424B-5FEE-48E9-ABE9-EFFFCB0FC513}" type="presParOf" srcId="{73997420-0B41-4C40-91D3-EDB44789938E}" destId="{EEBAE3F2-CA79-4A39-8A46-7552D294F8DC}" srcOrd="3" destOrd="0" presId="urn:microsoft.com/office/officeart/2005/8/layout/list1"/>
    <dgm:cxn modelId="{58B8AEF2-411A-4B8A-8206-9F33877CCC8A}" type="presParOf" srcId="{73997420-0B41-4C40-91D3-EDB44789938E}" destId="{3895BA78-7247-41C6-B02A-BD7387BB8AD5}" srcOrd="4" destOrd="0" presId="urn:microsoft.com/office/officeart/2005/8/layout/list1"/>
    <dgm:cxn modelId="{45706604-BF45-463A-9878-560E1D5786C5}" type="presParOf" srcId="{3895BA78-7247-41C6-B02A-BD7387BB8AD5}" destId="{6C65BADB-A691-4528-B4A3-3751E49C00C8}" srcOrd="0" destOrd="0" presId="urn:microsoft.com/office/officeart/2005/8/layout/list1"/>
    <dgm:cxn modelId="{24525498-35CB-43DD-972E-562D70BB7D85}" type="presParOf" srcId="{3895BA78-7247-41C6-B02A-BD7387BB8AD5}" destId="{19BF2645-5F0E-4C94-97FE-CEE9FBB3F0D5}" srcOrd="1" destOrd="0" presId="urn:microsoft.com/office/officeart/2005/8/layout/list1"/>
    <dgm:cxn modelId="{AA4FE5A6-B402-4740-95CB-3DA6166BEDEB}" type="presParOf" srcId="{73997420-0B41-4C40-91D3-EDB44789938E}" destId="{4BA617B2-BE0C-4A1B-A92D-2FE3A8A7DEC2}" srcOrd="5" destOrd="0" presId="urn:microsoft.com/office/officeart/2005/8/layout/list1"/>
    <dgm:cxn modelId="{DC769D02-4F44-4D3C-821B-140F89561318}" type="presParOf" srcId="{73997420-0B41-4C40-91D3-EDB44789938E}" destId="{5AE03EC6-809D-4EE8-AD36-76FD440F360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9583E0-BAFE-4E3A-A33D-98703CD8BB43}">
      <dsp:nvSpPr>
        <dsp:cNvPr id="0" name=""/>
        <dsp:cNvSpPr/>
      </dsp:nvSpPr>
      <dsp:spPr>
        <a:xfrm>
          <a:off x="317103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282298-BE76-491C-9CEA-2C1C6A6DD216}">
      <dsp:nvSpPr>
        <dsp:cNvPr id="0" name=""/>
        <dsp:cNvSpPr/>
      </dsp:nvSpPr>
      <dsp:spPr>
        <a:xfrm>
          <a:off x="526880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C053D8-BD99-40DF-8BC9-D8F876472BFD}">
      <dsp:nvSpPr>
        <dsp:cNvPr id="0" name=""/>
        <dsp:cNvSpPr/>
      </dsp:nvSpPr>
      <dsp:spPr>
        <a:xfrm>
          <a:off x="2437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Goals – Scope &amp; Methodology</a:t>
          </a:r>
        </a:p>
      </dsp:txBody>
      <dsp:txXfrm>
        <a:off x="2437" y="1483973"/>
        <a:ext cx="1613671" cy="645468"/>
      </dsp:txXfrm>
    </dsp:sp>
    <dsp:sp modelId="{A14DCC18-AD28-482A-9827-6E5494A9399A}">
      <dsp:nvSpPr>
        <dsp:cNvPr id="0" name=""/>
        <dsp:cNvSpPr/>
      </dsp:nvSpPr>
      <dsp:spPr>
        <a:xfrm>
          <a:off x="2213167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E0A758-B412-44B7-B7AE-E5CA499101E5}">
      <dsp:nvSpPr>
        <dsp:cNvPr id="0" name=""/>
        <dsp:cNvSpPr/>
      </dsp:nvSpPr>
      <dsp:spPr>
        <a:xfrm>
          <a:off x="2422945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790DE2-3261-46EC-9D60-BE119D7712D5}">
      <dsp:nvSpPr>
        <dsp:cNvPr id="0" name=""/>
        <dsp:cNvSpPr/>
      </dsp:nvSpPr>
      <dsp:spPr>
        <a:xfrm>
          <a:off x="1898501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Project Findings &amp; Outcomes</a:t>
          </a:r>
        </a:p>
      </dsp:txBody>
      <dsp:txXfrm>
        <a:off x="1898501" y="1483973"/>
        <a:ext cx="1613671" cy="645468"/>
      </dsp:txXfrm>
    </dsp:sp>
    <dsp:sp modelId="{D12F1198-942A-45D2-B194-F60BB935EBDF}">
      <dsp:nvSpPr>
        <dsp:cNvPr id="0" name=""/>
        <dsp:cNvSpPr/>
      </dsp:nvSpPr>
      <dsp:spPr>
        <a:xfrm>
          <a:off x="4109232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E01324-1794-4E4B-B4F1-BACE07DAFA46}">
      <dsp:nvSpPr>
        <dsp:cNvPr id="0" name=""/>
        <dsp:cNvSpPr/>
      </dsp:nvSpPr>
      <dsp:spPr>
        <a:xfrm>
          <a:off x="4319009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9F8962-9018-425E-81C2-D4CB58CF482B}">
      <dsp:nvSpPr>
        <dsp:cNvPr id="0" name=""/>
        <dsp:cNvSpPr/>
      </dsp:nvSpPr>
      <dsp:spPr>
        <a:xfrm>
          <a:off x="3794566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Demos</a:t>
          </a:r>
        </a:p>
      </dsp:txBody>
      <dsp:txXfrm>
        <a:off x="3794566" y="1483973"/>
        <a:ext cx="1613671" cy="645468"/>
      </dsp:txXfrm>
    </dsp:sp>
    <dsp:sp modelId="{1A4E3CCA-704F-45ED-901E-CAD244A1181D}">
      <dsp:nvSpPr>
        <dsp:cNvPr id="0" name=""/>
        <dsp:cNvSpPr/>
      </dsp:nvSpPr>
      <dsp:spPr>
        <a:xfrm>
          <a:off x="6005296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F56A6A-D29A-42DE-AE40-8D570232C5B1}">
      <dsp:nvSpPr>
        <dsp:cNvPr id="0" name=""/>
        <dsp:cNvSpPr/>
      </dsp:nvSpPr>
      <dsp:spPr>
        <a:xfrm>
          <a:off x="6215074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8A6FBD-04B2-4268-A462-2C2DAC92BBF7}">
      <dsp:nvSpPr>
        <dsp:cNvPr id="0" name=""/>
        <dsp:cNvSpPr/>
      </dsp:nvSpPr>
      <dsp:spPr>
        <a:xfrm>
          <a:off x="5690630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Conclusion</a:t>
          </a:r>
        </a:p>
      </dsp:txBody>
      <dsp:txXfrm>
        <a:off x="5690630" y="1483973"/>
        <a:ext cx="1613671" cy="6454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3746BB-EF04-4A0F-86CC-F47F09B5CFC6}">
      <dsp:nvSpPr>
        <dsp:cNvPr id="0" name=""/>
        <dsp:cNvSpPr/>
      </dsp:nvSpPr>
      <dsp:spPr>
        <a:xfrm>
          <a:off x="0" y="2940644"/>
          <a:ext cx="1169505" cy="4824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Provide</a:t>
          </a:r>
        </a:p>
      </dsp:txBody>
      <dsp:txXfrm>
        <a:off x="0" y="2940644"/>
        <a:ext cx="1169505" cy="482437"/>
      </dsp:txXfrm>
    </dsp:sp>
    <dsp:sp modelId="{AF0278A7-A87A-464A-97BD-E4D03FA5AFD1}">
      <dsp:nvSpPr>
        <dsp:cNvPr id="0" name=""/>
        <dsp:cNvSpPr/>
      </dsp:nvSpPr>
      <dsp:spPr>
        <a:xfrm>
          <a:off x="1169505" y="2940644"/>
          <a:ext cx="3508515" cy="48243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Provide educated recommendations for the future of IoT forensic standards</a:t>
          </a:r>
        </a:p>
      </dsp:txBody>
      <dsp:txXfrm>
        <a:off x="1169505" y="2940644"/>
        <a:ext cx="3508515" cy="482437"/>
      </dsp:txXfrm>
    </dsp:sp>
    <dsp:sp modelId="{99DA9314-F0EC-457E-A790-0F5DBB752547}">
      <dsp:nvSpPr>
        <dsp:cNvPr id="0" name=""/>
        <dsp:cNvSpPr/>
      </dsp:nvSpPr>
      <dsp:spPr>
        <a:xfrm rot="10800000">
          <a:off x="0" y="2205892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Apply</a:t>
          </a:r>
        </a:p>
      </dsp:txBody>
      <dsp:txXfrm rot="-10800000">
        <a:off x="0" y="2205892"/>
        <a:ext cx="1169505" cy="482292"/>
      </dsp:txXfrm>
    </dsp:sp>
    <dsp:sp modelId="{119BE089-D4DD-4C9B-AFFC-94AF7596ACF3}">
      <dsp:nvSpPr>
        <dsp:cNvPr id="0" name=""/>
        <dsp:cNvSpPr/>
      </dsp:nvSpPr>
      <dsp:spPr>
        <a:xfrm>
          <a:off x="1169505" y="2205892"/>
          <a:ext cx="3508515" cy="48229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Apply found recommendations for IoT forensics in hand-on experiments and analyze results</a:t>
          </a:r>
        </a:p>
      </dsp:txBody>
      <dsp:txXfrm>
        <a:off x="1169505" y="2205892"/>
        <a:ext cx="3508515" cy="482292"/>
      </dsp:txXfrm>
    </dsp:sp>
    <dsp:sp modelId="{0A2F50C8-8501-4744-A632-9DE73A00338C}">
      <dsp:nvSpPr>
        <dsp:cNvPr id="0" name=""/>
        <dsp:cNvSpPr/>
      </dsp:nvSpPr>
      <dsp:spPr>
        <a:xfrm rot="10800000">
          <a:off x="0" y="1471140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Identify</a:t>
          </a:r>
        </a:p>
      </dsp:txBody>
      <dsp:txXfrm rot="-10800000">
        <a:off x="0" y="1471140"/>
        <a:ext cx="1169505" cy="482292"/>
      </dsp:txXfrm>
    </dsp:sp>
    <dsp:sp modelId="{E5AD999F-9240-4CBA-B696-C76AB66DC62B}">
      <dsp:nvSpPr>
        <dsp:cNvPr id="0" name=""/>
        <dsp:cNvSpPr/>
      </dsp:nvSpPr>
      <dsp:spPr>
        <a:xfrm>
          <a:off x="1169505" y="1471140"/>
          <a:ext cx="3508515" cy="48229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Identify major factors affecting slow growth in developing IoT forensic standards </a:t>
          </a:r>
        </a:p>
      </dsp:txBody>
      <dsp:txXfrm>
        <a:off x="1169505" y="1471140"/>
        <a:ext cx="3508515" cy="482292"/>
      </dsp:txXfrm>
    </dsp:sp>
    <dsp:sp modelId="{F90F7BED-FBC1-4C28-B4F9-FF548731E28B}">
      <dsp:nvSpPr>
        <dsp:cNvPr id="0" name=""/>
        <dsp:cNvSpPr/>
      </dsp:nvSpPr>
      <dsp:spPr>
        <a:xfrm rot="10800000">
          <a:off x="0" y="736388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Compare &amp; Contrast</a:t>
          </a:r>
        </a:p>
      </dsp:txBody>
      <dsp:txXfrm rot="-10800000">
        <a:off x="0" y="736388"/>
        <a:ext cx="1169505" cy="482292"/>
      </dsp:txXfrm>
    </dsp:sp>
    <dsp:sp modelId="{AE65B347-5177-493C-A72C-C45CB37C59DF}">
      <dsp:nvSpPr>
        <dsp:cNvPr id="0" name=""/>
        <dsp:cNvSpPr/>
      </dsp:nvSpPr>
      <dsp:spPr>
        <a:xfrm>
          <a:off x="1169505" y="736388"/>
          <a:ext cx="3508515" cy="48229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Compare and contrast IoT forensic techniques with those of traditional digital forensic standards</a:t>
          </a:r>
        </a:p>
      </dsp:txBody>
      <dsp:txXfrm>
        <a:off x="1169505" y="736388"/>
        <a:ext cx="3508515" cy="482292"/>
      </dsp:txXfrm>
    </dsp:sp>
    <dsp:sp modelId="{B204BBC4-F402-474E-B3A3-CD28AD64406A}">
      <dsp:nvSpPr>
        <dsp:cNvPr id="0" name=""/>
        <dsp:cNvSpPr/>
      </dsp:nvSpPr>
      <dsp:spPr>
        <a:xfrm rot="10800000">
          <a:off x="0" y="1637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Review</a:t>
          </a:r>
        </a:p>
      </dsp:txBody>
      <dsp:txXfrm rot="-10800000">
        <a:off x="0" y="1637"/>
        <a:ext cx="1169505" cy="482292"/>
      </dsp:txXfrm>
    </dsp:sp>
    <dsp:sp modelId="{F346A903-E3F0-431A-944D-C7061D089171}">
      <dsp:nvSpPr>
        <dsp:cNvPr id="0" name=""/>
        <dsp:cNvSpPr/>
      </dsp:nvSpPr>
      <dsp:spPr>
        <a:xfrm>
          <a:off x="1169505" y="1637"/>
          <a:ext cx="3508515" cy="48229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Review any existing standards and research relevant to IoT forensic and traditional digital forensics</a:t>
          </a:r>
        </a:p>
      </dsp:txBody>
      <dsp:txXfrm>
        <a:off x="1169505" y="1637"/>
        <a:ext cx="3508515" cy="4822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19649E-A603-4ABF-B2C2-AFBF47E81706}">
      <dsp:nvSpPr>
        <dsp:cNvPr id="0" name=""/>
        <dsp:cNvSpPr/>
      </dsp:nvSpPr>
      <dsp:spPr>
        <a:xfrm>
          <a:off x="0" y="53857"/>
          <a:ext cx="7306740" cy="3357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Observed Trends in IoT Forensics:</a:t>
          </a:r>
        </a:p>
      </dsp:txBody>
      <dsp:txXfrm>
        <a:off x="16392" y="70249"/>
        <a:ext cx="7273956" cy="303006"/>
      </dsp:txXfrm>
    </dsp:sp>
    <dsp:sp modelId="{D8C4F2B4-A5FC-4128-9BF6-FE1C3D814385}">
      <dsp:nvSpPr>
        <dsp:cNvPr id="0" name=""/>
        <dsp:cNvSpPr/>
      </dsp:nvSpPr>
      <dsp:spPr>
        <a:xfrm>
          <a:off x="0" y="389647"/>
          <a:ext cx="7306740" cy="1130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Less developed than traditional digital forensics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Encompasses cloud, network, and device-level forensics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Not many traditional framework models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Proposes technological solutions to the digital investigation problem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Public Digital Ledgers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</a:t>
          </a:r>
          <a:r>
            <a:rPr lang="en-US" sz="1100" kern="1200" dirty="0" err="1"/>
            <a:t>IoTDots</a:t>
          </a:r>
          <a:endParaRPr lang="en-US" sz="1100" kern="1200" dirty="0"/>
        </a:p>
      </dsp:txBody>
      <dsp:txXfrm>
        <a:off x="0" y="389647"/>
        <a:ext cx="7306740" cy="1130220"/>
      </dsp:txXfrm>
    </dsp:sp>
    <dsp:sp modelId="{1D9C057B-6680-457F-8507-B5CD1094BAAF}">
      <dsp:nvSpPr>
        <dsp:cNvPr id="0" name=""/>
        <dsp:cNvSpPr/>
      </dsp:nvSpPr>
      <dsp:spPr>
        <a:xfrm>
          <a:off x="0" y="1519867"/>
          <a:ext cx="7306740" cy="335790"/>
        </a:xfrm>
        <a:prstGeom prst="roundRect">
          <a:avLst/>
        </a:prstGeom>
        <a:solidFill>
          <a:schemeClr val="accent2">
            <a:hueOff val="-3593961"/>
            <a:satOff val="24722"/>
            <a:lumOff val="274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 Generic Digital Forensic Investigation Framework for Internet of Things (DFIF-IoT)</a:t>
          </a:r>
        </a:p>
      </dsp:txBody>
      <dsp:txXfrm>
        <a:off x="16392" y="1536259"/>
        <a:ext cx="7273956" cy="303006"/>
      </dsp:txXfrm>
    </dsp:sp>
    <dsp:sp modelId="{6E1E65EC-FC97-4A4D-9F08-A70341CFC0EF}">
      <dsp:nvSpPr>
        <dsp:cNvPr id="0" name=""/>
        <dsp:cNvSpPr/>
      </dsp:nvSpPr>
      <dsp:spPr>
        <a:xfrm>
          <a:off x="0" y="1855657"/>
          <a:ext cx="7306740" cy="412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kern="1200" dirty="0"/>
            <a:t> A generic framework that adapts principles from existing digital forensics frameworks</a:t>
          </a:r>
        </a:p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kern="1200" dirty="0"/>
            <a:t> Provides a foundation for future improvement in the field</a:t>
          </a:r>
        </a:p>
      </dsp:txBody>
      <dsp:txXfrm>
        <a:off x="0" y="1855657"/>
        <a:ext cx="7306740" cy="4129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9070A7-D747-444E-BE90-3F497AE996E7}">
      <dsp:nvSpPr>
        <dsp:cNvPr id="0" name=""/>
        <dsp:cNvSpPr/>
      </dsp:nvSpPr>
      <dsp:spPr>
        <a:xfrm rot="5400000">
          <a:off x="4472183" y="-1787326"/>
          <a:ext cx="906311" cy="467631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Connection request is made.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Wireshark holds MAC addresses of source and destination addresses</a:t>
          </a:r>
        </a:p>
      </dsp:txBody>
      <dsp:txXfrm rot="-5400000">
        <a:off x="2587182" y="141917"/>
        <a:ext cx="4632071" cy="817827"/>
      </dsp:txXfrm>
    </dsp:sp>
    <dsp:sp modelId="{EF6C4436-CA6D-48EC-BDF7-7CD571957B39}">
      <dsp:nvSpPr>
        <dsp:cNvPr id="0" name=""/>
        <dsp:cNvSpPr/>
      </dsp:nvSpPr>
      <dsp:spPr>
        <a:xfrm>
          <a:off x="0" y="28"/>
          <a:ext cx="2630426" cy="11328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CONNECT_REQ packet</a:t>
          </a:r>
        </a:p>
      </dsp:txBody>
      <dsp:txXfrm>
        <a:off x="55303" y="55331"/>
        <a:ext cx="2519820" cy="1022282"/>
      </dsp:txXfrm>
    </dsp:sp>
    <dsp:sp modelId="{1BBC1DB4-62E4-4FC8-8E50-F3C18DC52070}">
      <dsp:nvSpPr>
        <dsp:cNvPr id="0" name=""/>
        <dsp:cNvSpPr/>
      </dsp:nvSpPr>
      <dsp:spPr>
        <a:xfrm rot="5400000">
          <a:off x="4515427" y="-582150"/>
          <a:ext cx="906311" cy="467631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Windows/Mac would be </a:t>
          </a:r>
          <a:r>
            <a:rPr lang="en-US" sz="1700" kern="1200" dirty="0" err="1"/>
            <a:t>aa:bb:cc:dd:ee:ff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Ubuntu would be </a:t>
          </a:r>
          <a:r>
            <a:rPr lang="en-US" sz="1700" kern="1200" dirty="0" err="1"/>
            <a:t>ff:ee:dd:cc:bb:aa</a:t>
          </a:r>
          <a:endParaRPr lang="en-US" sz="1700" kern="1200" dirty="0"/>
        </a:p>
      </dsp:txBody>
      <dsp:txXfrm rot="-5400000">
        <a:off x="2630426" y="1347093"/>
        <a:ext cx="4632071" cy="817827"/>
      </dsp:txXfrm>
    </dsp:sp>
    <dsp:sp modelId="{55E9698B-6841-4386-B67F-80937C6A6FA5}">
      <dsp:nvSpPr>
        <dsp:cNvPr id="0" name=""/>
        <dsp:cNvSpPr/>
      </dsp:nvSpPr>
      <dsp:spPr>
        <a:xfrm>
          <a:off x="0" y="1189561"/>
          <a:ext cx="2630426" cy="11328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Endianness</a:t>
          </a:r>
        </a:p>
      </dsp:txBody>
      <dsp:txXfrm>
        <a:off x="55303" y="1244864"/>
        <a:ext cx="2519820" cy="10222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AB8EC6-7B0A-472E-9FE8-7AAFCE6A1DD5}">
      <dsp:nvSpPr>
        <dsp:cNvPr id="0" name=""/>
        <dsp:cNvSpPr/>
      </dsp:nvSpPr>
      <dsp:spPr>
        <a:xfrm>
          <a:off x="0" y="283725"/>
          <a:ext cx="4869656" cy="171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7939" tIns="333248" rIns="377939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FTK Imager Version 4.1.1.1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Autopsy Version 4.10.0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XRY Version 7.11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GPXSee Version 7.5 (i365, Qy 5.11.1)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fitdump.pl</a:t>
          </a:r>
        </a:p>
      </dsp:txBody>
      <dsp:txXfrm>
        <a:off x="0" y="283725"/>
        <a:ext cx="4869656" cy="1713600"/>
      </dsp:txXfrm>
    </dsp:sp>
    <dsp:sp modelId="{A8521327-0703-4A73-AE83-70EC39701A6F}">
      <dsp:nvSpPr>
        <dsp:cNvPr id="0" name=""/>
        <dsp:cNvSpPr/>
      </dsp:nvSpPr>
      <dsp:spPr>
        <a:xfrm>
          <a:off x="243482" y="47564"/>
          <a:ext cx="3408759" cy="4723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843" tIns="0" rIns="12884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Tools</a:t>
          </a:r>
        </a:p>
      </dsp:txBody>
      <dsp:txXfrm>
        <a:off x="266539" y="70621"/>
        <a:ext cx="3362645" cy="426206"/>
      </dsp:txXfrm>
    </dsp:sp>
    <dsp:sp modelId="{5AE03EC6-809D-4EE8-AD36-76FD440F360B}">
      <dsp:nvSpPr>
        <dsp:cNvPr id="0" name=""/>
        <dsp:cNvSpPr/>
      </dsp:nvSpPr>
      <dsp:spPr>
        <a:xfrm>
          <a:off x="0" y="2319885"/>
          <a:ext cx="4869656" cy="146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7939" tIns="333248" rIns="377939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Samsung Galaxy S3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Garmin </a:t>
          </a:r>
          <a:r>
            <a:rPr lang="en-US" sz="1600" kern="1200" dirty="0" err="1"/>
            <a:t>Vivosmart</a:t>
          </a:r>
          <a:r>
            <a:rPr lang="en-US" sz="1600" kern="1200" dirty="0"/>
            <a:t> HR+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Metawear CPRO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Google Home Mini</a:t>
          </a:r>
        </a:p>
      </dsp:txBody>
      <dsp:txXfrm>
        <a:off x="0" y="2319885"/>
        <a:ext cx="4869656" cy="1461600"/>
      </dsp:txXfrm>
    </dsp:sp>
    <dsp:sp modelId="{19BF2645-5F0E-4C94-97FE-CEE9FBB3F0D5}">
      <dsp:nvSpPr>
        <dsp:cNvPr id="0" name=""/>
        <dsp:cNvSpPr/>
      </dsp:nvSpPr>
      <dsp:spPr>
        <a:xfrm>
          <a:off x="243482" y="2083725"/>
          <a:ext cx="3408759" cy="4723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843" tIns="0" rIns="12884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Devices</a:t>
          </a:r>
        </a:p>
      </dsp:txBody>
      <dsp:txXfrm>
        <a:off x="266539" y="2106782"/>
        <a:ext cx="3362645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@Ronald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6d96b51a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6d96b51a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6e3629c5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6e3629c5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6e3629c55_5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6e3629c55_5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6e3629c5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6e3629c5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6d96b51a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6d96b51a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en-US" dirty="0"/>
              <a:t>@Amber</a:t>
            </a:r>
          </a:p>
          <a:p>
            <a:pPr marL="4572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tabLst/>
              <a:defRPr/>
            </a:pPr>
            <a:r>
              <a:rPr lang="en-US" dirty="0"/>
              <a:t>Packet capture (PCAP) files generated were stored at ~/</a:t>
            </a:r>
            <a:r>
              <a:rPr lang="en-US" dirty="0" err="1"/>
              <a:t>tmp</a:t>
            </a:r>
            <a:r>
              <a:rPr lang="en-US" dirty="0"/>
              <a:t>/Capture folder.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Command: “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ubertooth-btle</a:t>
            </a:r>
            <a:r>
              <a:rPr lang="en-US" dirty="0"/>
              <a:t> -f -c </a:t>
            </a:r>
            <a:r>
              <a:rPr lang="en-US" dirty="0" err="1"/>
              <a:t>tmp</a:t>
            </a:r>
            <a:r>
              <a:rPr lang="en-US" dirty="0"/>
              <a:t>/Capture/[filename].</a:t>
            </a:r>
            <a:r>
              <a:rPr lang="en-US" dirty="0" err="1"/>
              <a:t>pcap</a:t>
            </a:r>
            <a:r>
              <a:rPr lang="en-US" dirty="0"/>
              <a:t>”.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 err="1"/>
              <a:t>Btle</a:t>
            </a:r>
            <a:r>
              <a:rPr lang="en-US" dirty="0"/>
              <a:t> is for Bluetooth Low Energy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-f to follow connections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-c for file save location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6d96b51a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6d96b51a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6d96b51a3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6d96b51a3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6d96b51a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6d96b51a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000000"/>
              </a:buClr>
              <a:buSzPct val="145000"/>
              <a:buFont typeface="Arial"/>
              <a:buChar char="•"/>
              <a:tabLst/>
              <a:defRPr/>
            </a:pPr>
            <a:r>
              <a:rPr lang="en-US" dirty="0"/>
              <a:t>Three separate PCAP files were generated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Red LED on and off 3x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Green LED on and off 3x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Blue LED on and off 3x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6d96b51a3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6d96b51a3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@Elisabeth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f7a970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f7a970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6cf61a9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6cf61a9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Ronald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8f7a9703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8f7a9703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8f7a9703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8f7a9703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wtf</a:t>
            </a:r>
          </a:p>
        </p:txBody>
      </p:sp>
    </p:spTree>
    <p:extLst>
      <p:ext uri="{BB962C8B-B14F-4D97-AF65-F5344CB8AC3E}">
        <p14:creationId xmlns:p14="http://schemas.microsoft.com/office/powerpoint/2010/main" val="16181166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6d39da2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6d39da2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@Ash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6cf61a98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6cf61a98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Ronald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6d39da20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6d39da20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 – transition like a boss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Milestone 3 outcomes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9950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6d96b51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6d96b51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Ashley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8fa6802a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8fa6802a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Yo</a:t>
            </a:r>
            <a:r>
              <a:rPr lang="en-US" dirty="0"/>
              <a:t> soy – that’s me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8fa6802ac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8fa6802ac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8fa6802ac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8fa6802ac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8fa6802ac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8fa6802ac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409575" y="-3572"/>
            <a:ext cx="3761184" cy="5147072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6301" y="1035052"/>
            <a:ext cx="6430967" cy="1962149"/>
          </a:xfrm>
        </p:spPr>
        <p:txBody>
          <a:bodyPr anchor="b">
            <a:normAutofit/>
          </a:bodyPr>
          <a:lstStyle>
            <a:lvl1pPr algn="r">
              <a:defRPr sz="45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86533" y="2997200"/>
            <a:ext cx="5240734" cy="1041401"/>
          </a:xfrm>
        </p:spPr>
        <p:txBody>
          <a:bodyPr anchor="t">
            <a:normAutofit/>
          </a:bodyPr>
          <a:lstStyle>
            <a:lvl1pPr marL="0" indent="0" algn="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99309" y="4412457"/>
            <a:ext cx="3243033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8861064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3549649"/>
            <a:ext cx="7514033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5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3974702"/>
            <a:ext cx="7514033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07371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3" cy="2286000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2317361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827609" y="2571749"/>
            <a:ext cx="6399611" cy="2857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35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3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3227831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2481436"/>
            <a:ext cx="7514032" cy="1101600"/>
          </a:xfrm>
        </p:spPr>
        <p:txBody>
          <a:bodyPr anchor="b">
            <a:normAutofit/>
          </a:bodyPr>
          <a:lstStyle>
            <a:lvl1pPr algn="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3036"/>
            <a:ext cx="7514033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01845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5" y="2914650"/>
            <a:ext cx="7514033" cy="66675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1400"/>
            <a:ext cx="7514033" cy="7620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9608673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4" cy="204549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4" y="2628900"/>
            <a:ext cx="7514035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7875019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910562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9492" y="514350"/>
            <a:ext cx="1327777" cy="3829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234" y="514350"/>
            <a:ext cx="6014807" cy="382905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5916299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15789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018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13893" y="4400349"/>
            <a:ext cx="41337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0058632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9995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210" y="2000249"/>
            <a:ext cx="6698060" cy="1582787"/>
          </a:xfrm>
        </p:spPr>
        <p:txBody>
          <a:bodyPr anchor="b"/>
          <a:lstStyle>
            <a:lvl1pPr algn="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209" y="3583036"/>
            <a:ext cx="669806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82417392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235" y="2000250"/>
            <a:ext cx="3671291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5975" y="2000250"/>
            <a:ext cx="3671292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249728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134" y="1993900"/>
            <a:ext cx="34553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233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366" y="2000250"/>
            <a:ext cx="3466903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5975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3317090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8429346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6261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1200150"/>
            <a:ext cx="2661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6525" y="514350"/>
            <a:ext cx="4680743" cy="3829051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2228850"/>
            <a:ext cx="2661841" cy="13716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923148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043" y="1314449"/>
            <a:ext cx="4069619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6011" y="685800"/>
            <a:ext cx="2460731" cy="3429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043" y="2343149"/>
            <a:ext cx="4069619" cy="137160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6541701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13109" y="0"/>
            <a:ext cx="1827610" cy="51435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3" y="2000250"/>
            <a:ext cx="7514035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9492" y="4412457"/>
            <a:ext cx="8572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9210" y="4412457"/>
            <a:ext cx="531313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13893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1833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5" r:id="rId14"/>
    <p:sldLayoutId id="2147483816" r:id="rId15"/>
    <p:sldLayoutId id="2147483817" r:id="rId16"/>
    <p:sldLayoutId id="2147483818" r:id="rId17"/>
    <p:sldLayoutId id="2147483819" r:id="rId18"/>
    <p:sldLayoutId id="2147483820" r:id="rId19"/>
    <p:sldLayoutId id="2147483821" r:id="rId20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vidgrid.com/view/wbprCwUI0Xo3?public=1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comments" Target="../comments/commen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Kaw-fFP0DM5HjkVoHvmBB-7bT3pwV-Gr/view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9QGOtwCH_btjbjZZ9Ad3GxaX0us-Rg3c/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.jpe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3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9CD9ACDE-8038-488C-AB0C-5FD1A373C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890837" y="723900"/>
            <a:ext cx="5529263" cy="2553510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Internet of Things Forensics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890837" y="3377929"/>
            <a:ext cx="5529263" cy="1041669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lvl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University of Nebraska at Omaha</a:t>
            </a:r>
          </a:p>
          <a:p>
            <a:pPr lvl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 dirty="0"/>
              <a:t>Elisabeth Henderson, Ashley </a:t>
            </a:r>
            <a:r>
              <a:rPr lang="en-US" sz="1100" dirty="0" err="1"/>
              <a:t>Leedom</a:t>
            </a:r>
            <a:r>
              <a:rPr lang="en-US" sz="1100" dirty="0"/>
              <a:t>, Amber </a:t>
            </a:r>
            <a:r>
              <a:rPr lang="en-US" sz="1100" dirty="0" err="1"/>
              <a:t>Makovicka</a:t>
            </a:r>
            <a:r>
              <a:rPr lang="en-US" sz="1100" dirty="0"/>
              <a:t>, Ronald Ramirez, Nathan Wood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A6C2449-5F66-4753-AAA3-4AD81E57A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554794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329F7DAB-18F4-436A-A0D8-61013DEB6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068" y="0"/>
            <a:ext cx="2443597" cy="5143501"/>
            <a:chOff x="141424" y="1"/>
            <a:chExt cx="3258129" cy="6858000"/>
          </a:xfrm>
        </p:grpSpPr>
        <p:sp>
          <p:nvSpPr>
            <p:cNvPr id="100" name="Freeform 6">
              <a:extLst>
                <a:ext uri="{FF2B5EF4-FFF2-40B4-BE49-F238E27FC236}">
                  <a16:creationId xmlns:a16="http://schemas.microsoft.com/office/drawing/2014/main" id="{AA2A446D-5444-4251-A0C1-1C33937BB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1"/>
              <a:ext cx="858884" cy="2780957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1" name="Freeform 7">
              <a:extLst>
                <a:ext uri="{FF2B5EF4-FFF2-40B4-BE49-F238E27FC236}">
                  <a16:creationId xmlns:a16="http://schemas.microsoft.com/office/drawing/2014/main" id="{E013EF53-9F7F-40D2-9E88-917DCF6430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1"/>
              <a:ext cx="835810" cy="2671495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210AE139-2815-4F3D-A56C-2608DB3D7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5830"/>
              <a:ext cx="2175413" cy="4272171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7C52B438-B53F-4BCB-A9A8-183E8815A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9078" y="2695292"/>
              <a:ext cx="2690743" cy="4162709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57375C8-AF41-41DF-8F04-72401D4B9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2690532"/>
              <a:ext cx="2904320" cy="4167469"/>
            </a:xfrm>
            <a:custGeom>
              <a:avLst/>
              <a:gdLst>
                <a:gd name="connsiteX0" fmla="*/ 0 w 2904320"/>
                <a:gd name="connsiteY0" fmla="*/ 0 h 4167469"/>
                <a:gd name="connsiteX1" fmla="*/ 288431 w 2904320"/>
                <a:gd name="connsiteY1" fmla="*/ 90425 h 4167469"/>
                <a:gd name="connsiteX2" fmla="*/ 2904320 w 2904320"/>
                <a:gd name="connsiteY2" fmla="*/ 3220465 h 4167469"/>
                <a:gd name="connsiteX3" fmla="*/ 2904320 w 2904320"/>
                <a:gd name="connsiteY3" fmla="*/ 4167469 h 4167469"/>
                <a:gd name="connsiteX4" fmla="*/ 2694589 w 2904320"/>
                <a:gd name="connsiteY4" fmla="*/ 4167469 h 4167469"/>
                <a:gd name="connsiteX5" fmla="*/ 3846 w 2904320"/>
                <a:gd name="connsiteY5" fmla="*/ 4759 h 4167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4320" h="4167469">
                  <a:moveTo>
                    <a:pt x="0" y="0"/>
                  </a:moveTo>
                  <a:lnTo>
                    <a:pt x="288431" y="90425"/>
                  </a:lnTo>
                  <a:lnTo>
                    <a:pt x="2904320" y="3220465"/>
                  </a:lnTo>
                  <a:lnTo>
                    <a:pt x="2904320" y="4167469"/>
                  </a:lnTo>
                  <a:lnTo>
                    <a:pt x="2694589" y="4167469"/>
                  </a:lnTo>
                  <a:lnTo>
                    <a:pt x="3846" y="47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5" name="Freeform 15">
              <a:extLst>
                <a:ext uri="{FF2B5EF4-FFF2-40B4-BE49-F238E27FC236}">
                  <a16:creationId xmlns:a16="http://schemas.microsoft.com/office/drawing/2014/main" id="{1B37C1D7-483C-4CD7-85AB-F4EEA6E57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1071"/>
              <a:ext cx="2894568" cy="427693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roup 118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20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1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2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3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4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5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11" name="Google Shape;111;p23"/>
          <p:cNvSpPr txBox="1">
            <a:spLocks noGrp="1"/>
          </p:cNvSpPr>
          <p:nvPr>
            <p:ph type="title"/>
          </p:nvPr>
        </p:nvSpPr>
        <p:spPr>
          <a:xfrm>
            <a:off x="1113234" y="514350"/>
            <a:ext cx="4310833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800" dirty="0"/>
              <a:t>Google Home Mini &amp; WIFI Pineapple </a:t>
            </a:r>
          </a:p>
        </p:txBody>
      </p:sp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1113233" y="2000249"/>
            <a:ext cx="4310833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Private network for Google Home Mini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WiFi Pineapple provided isolated network and TCPDump capabilities 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Wireshark used for live capture data and for analysis on TCPDump data</a:t>
            </a:r>
          </a:p>
        </p:txBody>
      </p:sp>
      <p:pic>
        <p:nvPicPr>
          <p:cNvPr id="113" name="Google Shape;113;p23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37224" y="483963"/>
            <a:ext cx="1417524" cy="1890033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114" name="Google Shape;114;p23"/>
          <p:cNvPicPr preferRelativeResize="0"/>
          <p:nvPr/>
        </p:nvPicPr>
        <p:blipFill rotWithShape="1">
          <a:blip r:embed="rId5">
            <a:extLst/>
          </a:blip>
          <a:srcRect l="17998" r="20929"/>
          <a:stretch/>
        </p:blipFill>
        <p:spPr>
          <a:xfrm>
            <a:off x="6145459" y="2567641"/>
            <a:ext cx="2001054" cy="184302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27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8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9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0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1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2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44" name="Rectangle 133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1" name="Google Shape;121;p24"/>
          <p:cNvPicPr preferRelativeResize="0"/>
          <p:nvPr/>
        </p:nvPicPr>
        <p:blipFill rotWithShape="1">
          <a:blip r:embed="rId4">
            <a:extLst/>
          </a:blip>
          <a:srcRect l="8461" r="15233" b="-4"/>
          <a:stretch/>
        </p:blipFill>
        <p:spPr>
          <a:xfrm>
            <a:off x="5169693" y="10"/>
            <a:ext cx="3974307" cy="51434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  <a:noFill/>
        </p:spPr>
      </p:pic>
      <p:grpSp>
        <p:nvGrpSpPr>
          <p:cNvPr id="136" name="Group 135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4570" y="0"/>
            <a:ext cx="1827609" cy="5143500"/>
            <a:chOff x="1320800" y="0"/>
            <a:chExt cx="2436813" cy="6858001"/>
          </a:xfrm>
        </p:grpSpPr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0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729060" y="514350"/>
            <a:ext cx="394551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l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800" dirty="0"/>
              <a:t>Google Home Mini &amp; WIFI Pineapple </a:t>
            </a:r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82601" y="2000249"/>
            <a:ext cx="394551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Application data is encrypted in TLS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Good for security, not good for network level investigation 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Lots of DNS data even when the mini wasn’t active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Visible interaction when Google mini contacted servers for additional data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108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0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1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2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3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4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5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28A4A409-9242-444A-AC1F-809866828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ABF65108-5AB6-40BD-BCAF-526D8E309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9" name="Freeform 7">
              <a:extLst>
                <a:ext uri="{FF2B5EF4-FFF2-40B4-BE49-F238E27FC236}">
                  <a16:creationId xmlns:a16="http://schemas.microsoft.com/office/drawing/2014/main" id="{C77C904B-BC3A-472F-BB70-8750D41E4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E910D569-2CFD-4010-B886-2F31BB8EC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1" name="Freeform 9">
              <a:extLst>
                <a:ext uri="{FF2B5EF4-FFF2-40B4-BE49-F238E27FC236}">
                  <a16:creationId xmlns:a16="http://schemas.microsoft.com/office/drawing/2014/main" id="{5A816932-FBAD-46C0-AA92-336589A5A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2" name="Freeform 10">
              <a:extLst>
                <a:ext uri="{FF2B5EF4-FFF2-40B4-BE49-F238E27FC236}">
                  <a16:creationId xmlns:a16="http://schemas.microsoft.com/office/drawing/2014/main" id="{3D914BDD-E5E0-4DFB-8072-5B498F94A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ED9E392E-46C2-4B84-A121-9B2BC452F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1113234" y="514350"/>
            <a:ext cx="2109288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defTabSz="457200">
              <a:spcBef>
                <a:spcPct val="0"/>
              </a:spcBef>
            </a:pPr>
            <a:r>
              <a:rPr lang="en-US" sz="2400" dirty="0"/>
              <a:t>Princeton IoT Device Inspector </a:t>
            </a:r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1113232" y="2000249"/>
            <a:ext cx="210929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Monitors traffic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Wireshark visualization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Geared at research studies to gather data</a:t>
            </a:r>
          </a:p>
        </p:txBody>
      </p:sp>
      <p:sp>
        <p:nvSpPr>
          <p:cNvPr id="125" name="Rounded Rectangle 16">
            <a:extLst>
              <a:ext uri="{FF2B5EF4-FFF2-40B4-BE49-F238E27FC236}">
                <a16:creationId xmlns:a16="http://schemas.microsoft.com/office/drawing/2014/main" id="{21ECAAB0-702B-4C08-B30F-0AFAC3479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5871" y="486698"/>
            <a:ext cx="5161397" cy="3923973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" name="Google Shape;143;p27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58993" y="758823"/>
            <a:ext cx="4371834" cy="34100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Home Mini Demo</a:t>
            </a:r>
            <a:endParaRPr dirty="0"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 dirty="0">
                <a:solidFill>
                  <a:schemeClr val="accent5"/>
                </a:solidFill>
                <a:hlinkClick r:id="rId3"/>
              </a:rPr>
              <a:t>https://app.vidgrid.com/view/wbprCwUI0Xo3?public=1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Will reupload or embed after xfer to .pptx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Host on you tubes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128" name="Google Shape;128;p25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9" name="Group 82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2" name="Picture 6" descr="Image result for ubertooth 1">
            <a:extLst>
              <a:ext uri="{FF2B5EF4-FFF2-40B4-BE49-F238E27FC236}">
                <a16:creationId xmlns:a16="http://schemas.microsoft.com/office/drawing/2014/main" id="{D7C71087-A276-4933-A333-9C4AE20F76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4" r="14439" b="2"/>
          <a:stretch/>
        </p:blipFill>
        <p:spPr bwMode="auto">
          <a:xfrm>
            <a:off x="5169693" y="10"/>
            <a:ext cx="3974307" cy="51434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7" name="Group 96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4570" y="0"/>
            <a:ext cx="1827609" cy="5143500"/>
            <a:chOff x="1320800" y="0"/>
            <a:chExt cx="2436813" cy="6858001"/>
          </a:xfrm>
        </p:grpSpPr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110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3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729060" y="514350"/>
            <a:ext cx="394551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l" defTabSz="457200">
              <a:spcBef>
                <a:spcPct val="0"/>
              </a:spcBef>
              <a:spcAft>
                <a:spcPts val="0"/>
              </a:spcAft>
            </a:pPr>
            <a:r>
              <a:rPr lang="en-US" sz="3600" dirty="0"/>
              <a:t>Bluetooth Sniffing </a:t>
            </a:r>
          </a:p>
        </p:txBody>
      </p:sp>
      <p:sp>
        <p:nvSpPr>
          <p:cNvPr id="187" name="Google Shape;149;p28"/>
          <p:cNvSpPr txBox="1">
            <a:spLocks noGrp="1"/>
          </p:cNvSpPr>
          <p:nvPr>
            <p:ph type="body" idx="1"/>
          </p:nvPr>
        </p:nvSpPr>
        <p:spPr>
          <a:xfrm>
            <a:off x="482601" y="2000249"/>
            <a:ext cx="394551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 err="1"/>
              <a:t>Ubertooth</a:t>
            </a:r>
            <a:r>
              <a:rPr lang="en-US" sz="1200" dirty="0"/>
              <a:t> One</a:t>
            </a:r>
          </a:p>
          <a:p>
            <a:pPr lvl="1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Open source Bluetooth project</a:t>
            </a:r>
          </a:p>
          <a:p>
            <a:pPr lvl="1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Does not capture 100% of packets</a:t>
            </a:r>
          </a:p>
          <a:p>
            <a:pPr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Equipment 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Ubuntu VM designed for Bluetooth sniffing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Android phone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 err="1"/>
              <a:t>MetaWear</a:t>
            </a:r>
            <a:r>
              <a:rPr lang="en-US" sz="1200" dirty="0"/>
              <a:t> CPRO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Garmin </a:t>
            </a:r>
            <a:r>
              <a:rPr lang="en-US" sz="1200" dirty="0" err="1"/>
              <a:t>Vivosmart</a:t>
            </a:r>
            <a:r>
              <a:rPr lang="en-US" sz="1200" dirty="0"/>
              <a:t> HR+ wearable</a:t>
            </a:r>
          </a:p>
          <a:p>
            <a:pPr marL="0" lvl="0" indent="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64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66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7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8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9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0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1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54" name="Google Shape;154;p29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4000" dirty="0" err="1"/>
              <a:t>Ubertooth</a:t>
            </a:r>
            <a:r>
              <a:rPr lang="en-US" sz="4000" dirty="0"/>
              <a:t> One</a:t>
            </a:r>
          </a:p>
        </p:txBody>
      </p:sp>
      <p:graphicFrame>
        <p:nvGraphicFramePr>
          <p:cNvPr id="160" name="Google Shape;155;p29">
            <a:extLst>
              <a:ext uri="{FF2B5EF4-FFF2-40B4-BE49-F238E27FC236}">
                <a16:creationId xmlns:a16="http://schemas.microsoft.com/office/drawing/2014/main" id="{BA6E0352-5BBC-4BE7-AD07-9FA3C1496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1219248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Google Shape;156;p29">
            <a:extLst>
              <a:ext uri="{FF2B5EF4-FFF2-40B4-BE49-F238E27FC236}">
                <a16:creationId xmlns:a16="http://schemas.microsoft.com/office/drawing/2014/main" id="{E9D3F76F-ADEF-4C4C-B676-7A1AFC16825D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2875" y="4603245"/>
            <a:ext cx="8658225" cy="19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1455386" y="445025"/>
            <a:ext cx="73769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Ubertooth Demo</a:t>
            </a:r>
            <a:endParaRPr dirty="0"/>
          </a:p>
        </p:txBody>
      </p:sp>
      <p:pic>
        <p:nvPicPr>
          <p:cNvPr id="162" name="Google Shape;162;p30" title="garmincaptur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5388" y="1017725"/>
            <a:ext cx="6233225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roup 109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1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2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3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4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5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6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67" name="Google Shape;167;p31"/>
          <p:cNvSpPr txBox="1">
            <a:spLocks noGrp="1"/>
          </p:cNvSpPr>
          <p:nvPr>
            <p:ph type="title"/>
          </p:nvPr>
        </p:nvSpPr>
        <p:spPr>
          <a:xfrm>
            <a:off x="1113233" y="514350"/>
            <a:ext cx="7514035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/>
              <a:t>MetaWear Results</a:t>
            </a:r>
            <a:endParaRPr lang="en-US" sz="4000" dirty="0"/>
          </a:p>
        </p:txBody>
      </p:sp>
      <p:pic>
        <p:nvPicPr>
          <p:cNvPr id="169" name="Google Shape;169;p31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47212" y="2081377"/>
            <a:ext cx="3375925" cy="179767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68" name="Google Shape;168;p31"/>
          <p:cNvSpPr txBox="1">
            <a:spLocks noGrp="1"/>
          </p:cNvSpPr>
          <p:nvPr>
            <p:ph type="body" idx="1"/>
          </p:nvPr>
        </p:nvSpPr>
        <p:spPr>
          <a:xfrm>
            <a:off x="4512252" y="2000249"/>
            <a:ext cx="4115015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MetaWear </a:t>
            </a:r>
            <a:r>
              <a:rPr lang="en-US" dirty="0"/>
              <a:t>CPRO uses </a:t>
            </a:r>
            <a:r>
              <a:rPr lang="en-US"/>
              <a:t>Just Works</a:t>
            </a:r>
            <a:r>
              <a:rPr lang="en-US" baseline="30000"/>
              <a:t>TM</a:t>
            </a:r>
            <a:r>
              <a:rPr lang="en-US"/>
              <a:t> </a:t>
            </a:r>
            <a:r>
              <a:rPr lang="en-US" dirty="0"/>
              <a:t>for Bluetooth connections</a:t>
            </a:r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Three unique experiments executed</a:t>
            </a:r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Observed initialization, read requests, read responses, LED turn-on requests, and LED turn-off requests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Clear-text packets difficult to read and can be time-consuming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Bluetooth traffic analysis not ideal starting point for IoT forensic analysis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  <a:p>
            <a:pPr marL="457200" lvl="0" indent="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8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3302781" cy="5143500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3" name="Google Shape;193;p35"/>
          <p:cNvSpPr txBox="1">
            <a:spLocks noGrp="1"/>
          </p:cNvSpPr>
          <p:nvPr>
            <p:ph type="title"/>
          </p:nvPr>
        </p:nvSpPr>
        <p:spPr>
          <a:xfrm>
            <a:off x="401265" y="514350"/>
            <a:ext cx="1979972" cy="382905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2800" dirty="0">
                <a:solidFill>
                  <a:srgbClr val="FFFFFF"/>
                </a:solidFill>
              </a:rPr>
              <a:t>FTK Imager, Autopsy &amp; XRY Set Up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86469" y="0"/>
            <a:ext cx="1827609" cy="5143500"/>
            <a:chOff x="1320800" y="0"/>
            <a:chExt cx="2436813" cy="6858001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196" name="Google Shape;194;p35">
            <a:extLst>
              <a:ext uri="{FF2B5EF4-FFF2-40B4-BE49-F238E27FC236}">
                <a16:creationId xmlns:a16="http://schemas.microsoft.com/office/drawing/2014/main" id="{F0F67407-F300-4223-B44D-355E7E7155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9602012"/>
              </p:ext>
            </p:extLst>
          </p:nvPr>
        </p:nvGraphicFramePr>
        <p:xfrm>
          <a:off x="3757612" y="514350"/>
          <a:ext cx="4869656" cy="3829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roup 78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80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2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3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4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5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05" name="Rectangle 86">
            <a:extLst>
              <a:ext uri="{FF2B5EF4-FFF2-40B4-BE49-F238E27FC236}">
                <a16:creationId xmlns:a16="http://schemas.microsoft.com/office/drawing/2014/main" id="{85428F22-76B3-4107-AADE-3F9EC95FD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6" name="Group 88">
            <a:extLst>
              <a:ext uri="{FF2B5EF4-FFF2-40B4-BE49-F238E27FC236}">
                <a16:creationId xmlns:a16="http://schemas.microsoft.com/office/drawing/2014/main" id="{5346FBCF-5353-4172-96F5-4B7EB0777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17698" y="-9656"/>
            <a:ext cx="1953297" cy="5167646"/>
            <a:chOff x="2199787" y="-12875"/>
            <a:chExt cx="2679011" cy="6890194"/>
          </a:xfrm>
        </p:grpSpPr>
        <p:sp useBgFill="1">
          <p:nvSpPr>
            <p:cNvPr id="90" name="Rectangle 19">
              <a:extLst>
                <a:ext uri="{FF2B5EF4-FFF2-40B4-BE49-F238E27FC236}">
                  <a16:creationId xmlns:a16="http://schemas.microsoft.com/office/drawing/2014/main" id="{343F3E6D-808D-43AD-9485-AD0014BEA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199787" y="-12875"/>
              <a:ext cx="2679011" cy="5301468"/>
            </a:xfrm>
            <a:custGeom>
              <a:avLst/>
              <a:gdLst>
                <a:gd name="connsiteX0" fmla="*/ 0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0 w 2570017"/>
                <a:gd name="connsiteY4" fmla="*/ 0 h 2554287"/>
                <a:gd name="connsiteX0" fmla="*/ 904009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904009 w 2570017"/>
                <a:gd name="connsiteY4" fmla="*/ 0 h 2554287"/>
                <a:gd name="connsiteX0" fmla="*/ 644236 w 2570017"/>
                <a:gd name="connsiteY0" fmla="*/ 10391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44236 w 2570017"/>
                <a:gd name="connsiteY4" fmla="*/ 10391 h 2554287"/>
                <a:gd name="connsiteX0" fmla="*/ 633845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33845 w 2570017"/>
                <a:gd name="connsiteY4" fmla="*/ 0 h 2554287"/>
                <a:gd name="connsiteX0" fmla="*/ 675409 w 2611581"/>
                <a:gd name="connsiteY0" fmla="*/ 0 h 2554287"/>
                <a:gd name="connsiteX1" fmla="*/ 2611581 w 2611581"/>
                <a:gd name="connsiteY1" fmla="*/ 0 h 2554287"/>
                <a:gd name="connsiteX2" fmla="*/ 2611581 w 2611581"/>
                <a:gd name="connsiteY2" fmla="*/ 2554287 h 2554287"/>
                <a:gd name="connsiteX3" fmla="*/ 0 w 2611581"/>
                <a:gd name="connsiteY3" fmla="*/ 2554287 h 2554287"/>
                <a:gd name="connsiteX4" fmla="*/ 675409 w 2611581"/>
                <a:gd name="connsiteY4" fmla="*/ 0 h 2554287"/>
                <a:gd name="connsiteX0" fmla="*/ 650979 w 2587151"/>
                <a:gd name="connsiteY0" fmla="*/ 0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650979 w 2587151"/>
                <a:gd name="connsiteY4" fmla="*/ 0 h 2554287"/>
                <a:gd name="connsiteX0" fmla="*/ 730379 w 2587151"/>
                <a:gd name="connsiteY0" fmla="*/ 5692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730379 w 2587151"/>
                <a:gd name="connsiteY4" fmla="*/ 5692 h 2554287"/>
                <a:gd name="connsiteX0" fmla="*/ 864750 w 2587151"/>
                <a:gd name="connsiteY0" fmla="*/ 2847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64750 w 2587151"/>
                <a:gd name="connsiteY4" fmla="*/ 2847 h 2554287"/>
                <a:gd name="connsiteX0" fmla="*/ 883073 w 2587151"/>
                <a:gd name="connsiteY0" fmla="*/ 1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83073 w 2587151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5750 h 2565670"/>
                <a:gd name="connsiteX4" fmla="*/ 895288 w 2611581"/>
                <a:gd name="connsiteY4" fmla="*/ 1 h 2565670"/>
                <a:gd name="connsiteX0" fmla="*/ 1544433 w 3260726"/>
                <a:gd name="connsiteY0" fmla="*/ 1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1544433 w 3260726"/>
                <a:gd name="connsiteY4" fmla="*/ 1 h 2565670"/>
                <a:gd name="connsiteX0" fmla="*/ 921784 w 3260726"/>
                <a:gd name="connsiteY0" fmla="*/ 12347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3260726"/>
                <a:gd name="connsiteY0" fmla="*/ 12347 h 2565670"/>
                <a:gd name="connsiteX1" fmla="*/ 2321160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2322228"/>
                <a:gd name="connsiteY0" fmla="*/ 12347 h 2565670"/>
                <a:gd name="connsiteX1" fmla="*/ 2321160 w 2322228"/>
                <a:gd name="connsiteY1" fmla="*/ 0 h 2565670"/>
                <a:gd name="connsiteX2" fmla="*/ 2320129 w 2322228"/>
                <a:gd name="connsiteY2" fmla="*/ 2565670 h 2565670"/>
                <a:gd name="connsiteX3" fmla="*/ 0 w 2322228"/>
                <a:gd name="connsiteY3" fmla="*/ 2521058 h 2565670"/>
                <a:gd name="connsiteX4" fmla="*/ 921784 w 2322228"/>
                <a:gd name="connsiteY4" fmla="*/ 12347 h 2565670"/>
                <a:gd name="connsiteX0" fmla="*/ 921784 w 2322228"/>
                <a:gd name="connsiteY0" fmla="*/ 0 h 2571841"/>
                <a:gd name="connsiteX1" fmla="*/ 2321160 w 2322228"/>
                <a:gd name="connsiteY1" fmla="*/ 6171 h 2571841"/>
                <a:gd name="connsiteX2" fmla="*/ 2320129 w 2322228"/>
                <a:gd name="connsiteY2" fmla="*/ 2571841 h 2571841"/>
                <a:gd name="connsiteX3" fmla="*/ 0 w 2322228"/>
                <a:gd name="connsiteY3" fmla="*/ 2527229 h 2571841"/>
                <a:gd name="connsiteX4" fmla="*/ 921784 w 2322228"/>
                <a:gd name="connsiteY4" fmla="*/ 0 h 2571841"/>
                <a:gd name="connsiteX0" fmla="*/ 921784 w 2611583"/>
                <a:gd name="connsiteY0" fmla="*/ 0 h 2540977"/>
                <a:gd name="connsiteX1" fmla="*/ 2321160 w 2611583"/>
                <a:gd name="connsiteY1" fmla="*/ 6171 h 2540977"/>
                <a:gd name="connsiteX2" fmla="*/ 2611583 w 2611583"/>
                <a:gd name="connsiteY2" fmla="*/ 2540977 h 2540977"/>
                <a:gd name="connsiteX3" fmla="*/ 0 w 2611583"/>
                <a:gd name="connsiteY3" fmla="*/ 2527229 h 2540977"/>
                <a:gd name="connsiteX4" fmla="*/ 921784 w 2611583"/>
                <a:gd name="connsiteY4" fmla="*/ 0 h 2540977"/>
                <a:gd name="connsiteX0" fmla="*/ 921784 w 2611583"/>
                <a:gd name="connsiteY0" fmla="*/ 2 h 2540979"/>
                <a:gd name="connsiteX1" fmla="*/ 2572870 w 2611583"/>
                <a:gd name="connsiteY1" fmla="*/ 0 h 2540979"/>
                <a:gd name="connsiteX2" fmla="*/ 2611583 w 2611583"/>
                <a:gd name="connsiteY2" fmla="*/ 2540979 h 2540979"/>
                <a:gd name="connsiteX3" fmla="*/ 0 w 2611583"/>
                <a:gd name="connsiteY3" fmla="*/ 2527231 h 2540979"/>
                <a:gd name="connsiteX4" fmla="*/ 921784 w 2611583"/>
                <a:gd name="connsiteY4" fmla="*/ 2 h 2540979"/>
                <a:gd name="connsiteX0" fmla="*/ 921784 w 2705467"/>
                <a:gd name="connsiteY0" fmla="*/ 0 h 2540977"/>
                <a:gd name="connsiteX1" fmla="*/ 2705349 w 2705467"/>
                <a:gd name="connsiteY1" fmla="*/ 6171 h 2540977"/>
                <a:gd name="connsiteX2" fmla="*/ 2611583 w 2705467"/>
                <a:gd name="connsiteY2" fmla="*/ 2540977 h 2540977"/>
                <a:gd name="connsiteX3" fmla="*/ 0 w 2705467"/>
                <a:gd name="connsiteY3" fmla="*/ 2527229 h 2540977"/>
                <a:gd name="connsiteX4" fmla="*/ 921784 w 2705467"/>
                <a:gd name="connsiteY4" fmla="*/ 0 h 2540977"/>
                <a:gd name="connsiteX0" fmla="*/ 921784 w 2718702"/>
                <a:gd name="connsiteY0" fmla="*/ 2 h 2540979"/>
                <a:gd name="connsiteX1" fmla="*/ 2718597 w 2718702"/>
                <a:gd name="connsiteY1" fmla="*/ 0 h 2540979"/>
                <a:gd name="connsiteX2" fmla="*/ 2611583 w 2718702"/>
                <a:gd name="connsiteY2" fmla="*/ 2540979 h 2540979"/>
                <a:gd name="connsiteX3" fmla="*/ 0 w 2718702"/>
                <a:gd name="connsiteY3" fmla="*/ 2527231 h 2540979"/>
                <a:gd name="connsiteX4" fmla="*/ 921784 w 2718702"/>
                <a:gd name="connsiteY4" fmla="*/ 2 h 2540979"/>
                <a:gd name="connsiteX0" fmla="*/ 921784 w 2679012"/>
                <a:gd name="connsiteY0" fmla="*/ 0 h 2540977"/>
                <a:gd name="connsiteX1" fmla="*/ 2678853 w 2679012"/>
                <a:gd name="connsiteY1" fmla="*/ 6171 h 2540977"/>
                <a:gd name="connsiteX2" fmla="*/ 2611583 w 2679012"/>
                <a:gd name="connsiteY2" fmla="*/ 2540977 h 2540977"/>
                <a:gd name="connsiteX3" fmla="*/ 0 w 2679012"/>
                <a:gd name="connsiteY3" fmla="*/ 2527229 h 2540977"/>
                <a:gd name="connsiteX4" fmla="*/ 921784 w 2679012"/>
                <a:gd name="connsiteY4" fmla="*/ 0 h 254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012" h="2540977">
                  <a:moveTo>
                    <a:pt x="921784" y="0"/>
                  </a:moveTo>
                  <a:lnTo>
                    <a:pt x="2678853" y="6171"/>
                  </a:lnTo>
                  <a:cubicBezTo>
                    <a:pt x="2682925" y="861394"/>
                    <a:pt x="2607511" y="1685754"/>
                    <a:pt x="2611583" y="2540977"/>
                  </a:cubicBezTo>
                  <a:lnTo>
                    <a:pt x="0" y="2527229"/>
                  </a:lnTo>
                  <a:lnTo>
                    <a:pt x="921784" y="0"/>
                  </a:lnTo>
                  <a:close/>
                </a:path>
              </a:pathLst>
            </a:custGeom>
            <a:blipFill rotWithShape="0">
              <a:blip r:embed="rId3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14598" r="-265621" b="-2868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91" name="Rectangle 20">
              <a:extLst>
                <a:ext uri="{FF2B5EF4-FFF2-40B4-BE49-F238E27FC236}">
                  <a16:creationId xmlns:a16="http://schemas.microsoft.com/office/drawing/2014/main" id="{03DB1AC6-5430-4CD3-BD83-86E675A11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211875" y="5257482"/>
              <a:ext cx="2586931" cy="1619837"/>
            </a:xfrm>
            <a:custGeom>
              <a:avLst/>
              <a:gdLst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0 w 2611581"/>
                <a:gd name="connsiteY3" fmla="*/ 4303713 h 4303713"/>
                <a:gd name="connsiteX4" fmla="*/ 0 w 2611581"/>
                <a:gd name="connsiteY4" fmla="*/ 0 h 4303713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693718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963882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213264 w 2611581"/>
                <a:gd name="connsiteY3" fmla="*/ 4293322 h 4303713"/>
                <a:gd name="connsiteX4" fmla="*/ 0 w 2611581"/>
                <a:gd name="connsiteY4" fmla="*/ 0 h 4303713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171701 w 2611581"/>
                <a:gd name="connsiteY3" fmla="*/ 3638695 h 4303713"/>
                <a:gd name="connsiteX4" fmla="*/ 0 w 2611581"/>
                <a:gd name="connsiteY4" fmla="*/ 0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81054 w 2720934"/>
                <a:gd name="connsiteY3" fmla="*/ 3638695 h 4303713"/>
                <a:gd name="connsiteX4" fmla="*/ 0 w 2720934"/>
                <a:gd name="connsiteY4" fmla="*/ 268283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64231 w 2720934"/>
                <a:gd name="connsiteY3" fmla="*/ 3717600 h 4303713"/>
                <a:gd name="connsiteX4" fmla="*/ 0 w 2720934"/>
                <a:gd name="connsiteY4" fmla="*/ 268283 h 4303713"/>
                <a:gd name="connsiteX0" fmla="*/ 0 w 2720934"/>
                <a:gd name="connsiteY0" fmla="*/ 268283 h 4335275"/>
                <a:gd name="connsiteX1" fmla="*/ 2720934 w 2720934"/>
                <a:gd name="connsiteY1" fmla="*/ 0 h 4335275"/>
                <a:gd name="connsiteX2" fmla="*/ 2653639 w 2720934"/>
                <a:gd name="connsiteY2" fmla="*/ 4335275 h 4335275"/>
                <a:gd name="connsiteX3" fmla="*/ 2264231 w 2720934"/>
                <a:gd name="connsiteY3" fmla="*/ 3717600 h 4335275"/>
                <a:gd name="connsiteX4" fmla="*/ 0 w 2720934"/>
                <a:gd name="connsiteY4" fmla="*/ 268283 h 4335275"/>
                <a:gd name="connsiteX0" fmla="*/ 0 w 2737757"/>
                <a:gd name="connsiteY0" fmla="*/ 236721 h 4335275"/>
                <a:gd name="connsiteX1" fmla="*/ 2737757 w 2737757"/>
                <a:gd name="connsiteY1" fmla="*/ 0 h 4335275"/>
                <a:gd name="connsiteX2" fmla="*/ 2670462 w 2737757"/>
                <a:gd name="connsiteY2" fmla="*/ 4335275 h 4335275"/>
                <a:gd name="connsiteX3" fmla="*/ 2281054 w 2737757"/>
                <a:gd name="connsiteY3" fmla="*/ 3717600 h 4335275"/>
                <a:gd name="connsiteX4" fmla="*/ 0 w 2737757"/>
                <a:gd name="connsiteY4" fmla="*/ 236721 h 4335275"/>
                <a:gd name="connsiteX0" fmla="*/ 0 w 2729346"/>
                <a:gd name="connsiteY0" fmla="*/ 0 h 4098554"/>
                <a:gd name="connsiteX1" fmla="*/ 2729346 w 2729346"/>
                <a:gd name="connsiteY1" fmla="*/ 126250 h 4098554"/>
                <a:gd name="connsiteX2" fmla="*/ 2670462 w 2729346"/>
                <a:gd name="connsiteY2" fmla="*/ 4098554 h 4098554"/>
                <a:gd name="connsiteX3" fmla="*/ 2281054 w 2729346"/>
                <a:gd name="connsiteY3" fmla="*/ 3480879 h 4098554"/>
                <a:gd name="connsiteX4" fmla="*/ 0 w 2729346"/>
                <a:gd name="connsiteY4" fmla="*/ 0 h 4098554"/>
                <a:gd name="connsiteX0" fmla="*/ 0 w 2720934"/>
                <a:gd name="connsiteY0" fmla="*/ 0 h 4098554"/>
                <a:gd name="connsiteX1" fmla="*/ 2720934 w 2720934"/>
                <a:gd name="connsiteY1" fmla="*/ 31562 h 4098554"/>
                <a:gd name="connsiteX2" fmla="*/ 2670462 w 2720934"/>
                <a:gd name="connsiteY2" fmla="*/ 4098554 h 4098554"/>
                <a:gd name="connsiteX3" fmla="*/ 2281054 w 2720934"/>
                <a:gd name="connsiteY3" fmla="*/ 3480879 h 4098554"/>
                <a:gd name="connsiteX4" fmla="*/ 0 w 2720934"/>
                <a:gd name="connsiteY4" fmla="*/ 0 h 4098554"/>
                <a:gd name="connsiteX0" fmla="*/ 0 w 2720934"/>
                <a:gd name="connsiteY0" fmla="*/ 15782 h 4114336"/>
                <a:gd name="connsiteX1" fmla="*/ 2720934 w 2720934"/>
                <a:gd name="connsiteY1" fmla="*/ 0 h 4114336"/>
                <a:gd name="connsiteX2" fmla="*/ 2670462 w 2720934"/>
                <a:gd name="connsiteY2" fmla="*/ 4114336 h 4114336"/>
                <a:gd name="connsiteX3" fmla="*/ 2281054 w 2720934"/>
                <a:gd name="connsiteY3" fmla="*/ 3496661 h 4114336"/>
                <a:gd name="connsiteX4" fmla="*/ 0 w 2720934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80409 w 2820289"/>
                <a:gd name="connsiteY3" fmla="*/ 3496661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3972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3721149"/>
                <a:gd name="connsiteY0" fmla="*/ 0 h 4269703"/>
                <a:gd name="connsiteX1" fmla="*/ 3721149 w 3721149"/>
                <a:gd name="connsiteY1" fmla="*/ 155367 h 4269703"/>
                <a:gd name="connsiteX2" fmla="*/ 3664832 w 3721149"/>
                <a:gd name="connsiteY2" fmla="*/ 4269703 h 4269703"/>
                <a:gd name="connsiteX3" fmla="*/ 3263736 w 3721149"/>
                <a:gd name="connsiteY3" fmla="*/ 3673347 h 4269703"/>
                <a:gd name="connsiteX4" fmla="*/ 0 w 3721149"/>
                <a:gd name="connsiteY4" fmla="*/ 0 h 4269703"/>
                <a:gd name="connsiteX0" fmla="*/ 0 w 3721149"/>
                <a:gd name="connsiteY0" fmla="*/ 0 h 4289488"/>
                <a:gd name="connsiteX1" fmla="*/ 3721149 w 3721149"/>
                <a:gd name="connsiteY1" fmla="*/ 155367 h 4289488"/>
                <a:gd name="connsiteX2" fmla="*/ 3664832 w 3721149"/>
                <a:gd name="connsiteY2" fmla="*/ 4269703 h 4289488"/>
                <a:gd name="connsiteX3" fmla="*/ 1705997 w 3721149"/>
                <a:gd name="connsiteY3" fmla="*/ 4289488 h 4289488"/>
                <a:gd name="connsiteX4" fmla="*/ 0 w 3721149"/>
                <a:gd name="connsiteY4" fmla="*/ 0 h 4289488"/>
                <a:gd name="connsiteX0" fmla="*/ 0 w 3664846"/>
                <a:gd name="connsiteY0" fmla="*/ 15785 h 4305273"/>
                <a:gd name="connsiteX1" fmla="*/ 3664846 w 3664846"/>
                <a:gd name="connsiteY1" fmla="*/ 0 h 4305273"/>
                <a:gd name="connsiteX2" fmla="*/ 3664832 w 3664846"/>
                <a:gd name="connsiteY2" fmla="*/ 4285488 h 4305273"/>
                <a:gd name="connsiteX3" fmla="*/ 1705997 w 3664846"/>
                <a:gd name="connsiteY3" fmla="*/ 4305273 h 4305273"/>
                <a:gd name="connsiteX4" fmla="*/ 0 w 3664846"/>
                <a:gd name="connsiteY4" fmla="*/ 15785 h 4305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4846" h="4305273">
                  <a:moveTo>
                    <a:pt x="0" y="15785"/>
                  </a:moveTo>
                  <a:lnTo>
                    <a:pt x="3664846" y="0"/>
                  </a:lnTo>
                  <a:cubicBezTo>
                    <a:pt x="3664841" y="1428496"/>
                    <a:pt x="3664837" y="2856992"/>
                    <a:pt x="3664832" y="4285488"/>
                  </a:cubicBezTo>
                  <a:lnTo>
                    <a:pt x="1705997" y="4305273"/>
                  </a:lnTo>
                  <a:lnTo>
                    <a:pt x="0" y="15785"/>
                  </a:lnTo>
                  <a:close/>
                </a:path>
              </a:pathLst>
            </a:custGeom>
            <a:blipFill rotWithShape="0">
              <a:blip r:embed="rId3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63116" t="-323529" r="-39825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8326E10-C8CB-487F-A110-F861268DE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70459" y="0"/>
            <a:ext cx="1827609" cy="5143500"/>
            <a:chOff x="1320800" y="0"/>
            <a:chExt cx="2436813" cy="6858001"/>
          </a:xfrm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3279962B-46D2-4E19-B632-39B80D1E8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321A335A-53CB-4C17-AB51-5D9C2DCB4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A0E0D557-405B-469F-AEDE-4E3404AA4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D8D4E62F-9393-40A6-9E85-9F3B59C4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FABD11B1-DE89-45BC-8204-968C88AAD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AFA4965A-1FBC-44B8-B96A-3F5275C3A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99" name="Google Shape;199;p36"/>
          <p:cNvSpPr txBox="1">
            <a:spLocks noGrp="1"/>
          </p:cNvSpPr>
          <p:nvPr>
            <p:ph type="title"/>
          </p:nvPr>
        </p:nvSpPr>
        <p:spPr>
          <a:xfrm>
            <a:off x="2971799" y="514350"/>
            <a:ext cx="5509418" cy="1060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FTK Imager &amp; Autopsy</a:t>
            </a:r>
          </a:p>
        </p:txBody>
      </p:sp>
      <p:pic>
        <p:nvPicPr>
          <p:cNvPr id="202" name="Google Shape;202;p36"/>
          <p:cNvPicPr preferRelativeResize="0"/>
          <p:nvPr/>
        </p:nvPicPr>
        <p:blipFill rotWithShape="1">
          <a:blip r:embed="rId4">
            <a:extLst/>
          </a:blip>
          <a:srcRect r="50820" b="-3"/>
          <a:stretch/>
        </p:blipFill>
        <p:spPr>
          <a:xfrm>
            <a:off x="20" y="10"/>
            <a:ext cx="2594352" cy="5143490"/>
          </a:xfrm>
          <a:custGeom>
            <a:avLst/>
            <a:gdLst>
              <a:gd name="connsiteX0" fmla="*/ 0 w 5435600"/>
              <a:gd name="connsiteY0" fmla="*/ 0 h 6858000"/>
              <a:gd name="connsiteX1" fmla="*/ 5435600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4199467 w 5435600"/>
              <a:gd name="connsiteY2" fmla="*/ 2455333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2861733 w 5435600"/>
              <a:gd name="connsiteY2" fmla="*/ 2548466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48300"/>
              <a:gd name="connsiteY0" fmla="*/ 0 h 6858000"/>
              <a:gd name="connsiteX1" fmla="*/ 3513666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5448300"/>
              <a:gd name="connsiteY0" fmla="*/ 0 h 6858000"/>
              <a:gd name="connsiteX1" fmla="*/ 3174999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5448300"/>
              <a:gd name="connsiteY0" fmla="*/ 0 h 6858000"/>
              <a:gd name="connsiteX1" fmla="*/ 3174999 w 5448300"/>
              <a:gd name="connsiteY1" fmla="*/ 0 h 6858000"/>
              <a:gd name="connsiteX2" fmla="*/ 2294466 w 5448300"/>
              <a:gd name="connsiteY2" fmla="*/ 5223932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3458633"/>
              <a:gd name="connsiteY0" fmla="*/ 0 h 6858000"/>
              <a:gd name="connsiteX1" fmla="*/ 3174999 w 3458633"/>
              <a:gd name="connsiteY1" fmla="*/ 0 h 6858000"/>
              <a:gd name="connsiteX2" fmla="*/ 2294466 w 3458633"/>
              <a:gd name="connsiteY2" fmla="*/ 5223932 h 6858000"/>
              <a:gd name="connsiteX3" fmla="*/ 3458633 w 3458633"/>
              <a:gd name="connsiteY3" fmla="*/ 6853767 h 6858000"/>
              <a:gd name="connsiteX4" fmla="*/ 0 w 3458633"/>
              <a:gd name="connsiteY4" fmla="*/ 6858000 h 6858000"/>
              <a:gd name="connsiteX5" fmla="*/ 0 w 3458633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58633" h="6858000">
                <a:moveTo>
                  <a:pt x="0" y="0"/>
                </a:moveTo>
                <a:lnTo>
                  <a:pt x="3174999" y="0"/>
                </a:lnTo>
                <a:lnTo>
                  <a:pt x="2294466" y="5223932"/>
                </a:lnTo>
                <a:lnTo>
                  <a:pt x="3458633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</p:spPr>
      </p:pic>
      <p:sp>
        <p:nvSpPr>
          <p:cNvPr id="200" name="Google Shape;200;p36"/>
          <p:cNvSpPr txBox="1">
            <a:spLocks noGrp="1"/>
          </p:cNvSpPr>
          <p:nvPr>
            <p:ph type="body" idx="1"/>
          </p:nvPr>
        </p:nvSpPr>
        <p:spPr>
          <a:xfrm>
            <a:off x="2882900" y="1536699"/>
            <a:ext cx="5744367" cy="280670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Google Home Mini and </a:t>
            </a:r>
            <a:r>
              <a:rPr lang="en-US" dirty="0" err="1"/>
              <a:t>Metawear</a:t>
            </a:r>
            <a:endParaRPr lang="en-US" dirty="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Garmin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 err="1"/>
              <a:t>GPXSee</a:t>
            </a:r>
            <a:endParaRPr lang="en-US" dirty="0"/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fitdump.pl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3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Overview</a:t>
            </a:r>
          </a:p>
        </p:txBody>
      </p:sp>
      <p:graphicFrame>
        <p:nvGraphicFramePr>
          <p:cNvPr id="93" name="Google Shape;61;p14">
            <a:extLst>
              <a:ext uri="{FF2B5EF4-FFF2-40B4-BE49-F238E27FC236}">
                <a16:creationId xmlns:a16="http://schemas.microsoft.com/office/drawing/2014/main" id="{23AF5897-DD4A-4866-B0CD-40486635BE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810349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GPXSee Demo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https://use.vg/ql7cdf</a:t>
            </a:r>
            <a:endParaRPr dirty="0"/>
          </a:p>
        </p:txBody>
      </p:sp>
      <p:pic>
        <p:nvPicPr>
          <p:cNvPr id="209" name="Google Shape;209;p37" title="GPXSee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6800" y="14160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XRY and Autopsy</a:t>
            </a:r>
            <a:endParaRPr/>
          </a:p>
        </p:txBody>
      </p:sp>
      <p:sp>
        <p:nvSpPr>
          <p:cNvPr id="215" name="Google Shape;215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Google Home Mini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Connection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Events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Metawear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Unsaved Files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Garmin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User profile data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User daily summary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User workout information</a:t>
            </a:r>
            <a:endParaRPr dirty="0"/>
          </a:p>
        </p:txBody>
      </p:sp>
      <p:pic>
        <p:nvPicPr>
          <p:cNvPr id="216" name="Google Shape;21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8548" y="1955651"/>
            <a:ext cx="2534773" cy="301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8287" y="0"/>
            <a:ext cx="3077785" cy="195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2875" y="3924926"/>
            <a:ext cx="4742213" cy="92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01400" y="4178580"/>
            <a:ext cx="4142603" cy="6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10971" y="180151"/>
            <a:ext cx="2825113" cy="177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C97D866-0F77-45DF-8EB7-C3D116B32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F9B1DE5-8736-46A8-986F-7D93EABD7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DEF5C121-2BFC-4684-A8AE-AAC74878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8DDBAAB4-8BAF-4FAB-99AC-C59B579A0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195B7BE3-689C-4566-858A-873632B1B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5220C0B1-373C-427C-85C1-E40FC7A9D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66BCB563-408A-4114-85A8-266D3943E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149EB62-1692-4D1D-A7C2-FB2F6A61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477DFC9-33A4-4343-9970-1CBCEDEDB2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218;p38">
            <a:extLst>
              <a:ext uri="{FF2B5EF4-FFF2-40B4-BE49-F238E27FC236}">
                <a16:creationId xmlns:a16="http://schemas.microsoft.com/office/drawing/2014/main" id="{FA340EA0-860C-4E52-9C6F-D33DC8AFA3F9}"/>
              </a:ext>
            </a:extLst>
          </p:cNvPr>
          <p:cNvPicPr preferRelativeResize="0"/>
          <p:nvPr/>
        </p:nvPicPr>
        <p:blipFill rotWithShape="1">
          <a:blip r:embed="rId4">
            <a:extLst/>
          </a:blip>
          <a:srcRect r="831"/>
          <a:stretch/>
        </p:blipFill>
        <p:spPr>
          <a:xfrm>
            <a:off x="532208" y="597974"/>
            <a:ext cx="7911757" cy="1555723"/>
          </a:xfrm>
          <a:prstGeom prst="rect">
            <a:avLst/>
          </a:prstGeom>
          <a:noFill/>
        </p:spPr>
      </p:pic>
      <p:pic>
        <p:nvPicPr>
          <p:cNvPr id="5" name="Google Shape;219;p38">
            <a:extLst>
              <a:ext uri="{FF2B5EF4-FFF2-40B4-BE49-F238E27FC236}">
                <a16:creationId xmlns:a16="http://schemas.microsoft.com/office/drawing/2014/main" id="{A837DA4B-9671-40B4-B6AC-56F7B09D2BA6}"/>
              </a:ext>
            </a:extLst>
          </p:cNvPr>
          <p:cNvPicPr preferRelativeResize="0"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62878" y="587258"/>
            <a:ext cx="7881087" cy="1260972"/>
          </a:xfrm>
          <a:prstGeom prst="rect">
            <a:avLst/>
          </a:prstGeom>
          <a:noFill/>
        </p:spPr>
      </p:pic>
      <p:pic>
        <p:nvPicPr>
          <p:cNvPr id="48" name="Google Shape;216;p38">
            <a:extLst>
              <a:ext uri="{FF2B5EF4-FFF2-40B4-BE49-F238E27FC236}">
                <a16:creationId xmlns:a16="http://schemas.microsoft.com/office/drawing/2014/main" id="{D06D267A-BD1C-42CA-B59E-DCBDB0A16614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08548" y="1955651"/>
            <a:ext cx="2534773" cy="301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217;p38">
            <a:extLst>
              <a:ext uri="{FF2B5EF4-FFF2-40B4-BE49-F238E27FC236}">
                <a16:creationId xmlns:a16="http://schemas.microsoft.com/office/drawing/2014/main" id="{0A1944E6-9C95-4749-BCE1-B920A160F61D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58287" y="0"/>
            <a:ext cx="3077785" cy="195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220;p38">
            <a:extLst>
              <a:ext uri="{FF2B5EF4-FFF2-40B4-BE49-F238E27FC236}">
                <a16:creationId xmlns:a16="http://schemas.microsoft.com/office/drawing/2014/main" id="{8DBDF109-CCB9-4960-94B8-5215F560E073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10971" y="180151"/>
            <a:ext cx="2825113" cy="1775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4318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tandards">
            <a:extLst>
              <a:ext uri="{FF2B5EF4-FFF2-40B4-BE49-F238E27FC236}">
                <a16:creationId xmlns:a16="http://schemas.microsoft.com/office/drawing/2014/main" id="{EC5334A1-3866-4F92-9338-36B53109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8188" y="650522"/>
            <a:ext cx="6524520" cy="3692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7" name="Group 256">
            <a:extLst>
              <a:ext uri="{FF2B5EF4-FFF2-40B4-BE49-F238E27FC236}">
                <a16:creationId xmlns:a16="http://schemas.microsoft.com/office/drawing/2014/main" id="{3F1527C3-06F4-4F4D-B364-8E9726645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258" name="Freeform 6">
              <a:extLst>
                <a:ext uri="{FF2B5EF4-FFF2-40B4-BE49-F238E27FC236}">
                  <a16:creationId xmlns:a16="http://schemas.microsoft.com/office/drawing/2014/main" id="{BF1C23D2-D74F-4456-AD7B-904A6E28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9" name="Freeform 7">
              <a:extLst>
                <a:ext uri="{FF2B5EF4-FFF2-40B4-BE49-F238E27FC236}">
                  <a16:creationId xmlns:a16="http://schemas.microsoft.com/office/drawing/2014/main" id="{578577AD-563A-4936-9ACB-FDCF29841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60" name="Freeform 8">
              <a:extLst>
                <a:ext uri="{FF2B5EF4-FFF2-40B4-BE49-F238E27FC236}">
                  <a16:creationId xmlns:a16="http://schemas.microsoft.com/office/drawing/2014/main" id="{1C9F3743-BFAB-4636-81C7-ACD99C694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1" name="Freeform 9">
              <a:extLst>
                <a:ext uri="{FF2B5EF4-FFF2-40B4-BE49-F238E27FC236}">
                  <a16:creationId xmlns:a16="http://schemas.microsoft.com/office/drawing/2014/main" id="{FC58029E-BC15-45E4-AA28-CC80C96A3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2" name="Freeform 10">
              <a:extLst>
                <a:ext uri="{FF2B5EF4-FFF2-40B4-BE49-F238E27FC236}">
                  <a16:creationId xmlns:a16="http://schemas.microsoft.com/office/drawing/2014/main" id="{41CBB721-7EDD-4FEA-9D6B-A3656D9F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63" name="Freeform 11">
              <a:extLst>
                <a:ext uri="{FF2B5EF4-FFF2-40B4-BE49-F238E27FC236}">
                  <a16:creationId xmlns:a16="http://schemas.microsoft.com/office/drawing/2014/main" id="{4C945CDA-4F14-4FA0-B272-B1E25B4FA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65" name="Rectangle 264">
            <a:extLst>
              <a:ext uri="{FF2B5EF4-FFF2-40B4-BE49-F238E27FC236}">
                <a16:creationId xmlns:a16="http://schemas.microsoft.com/office/drawing/2014/main" id="{24DFAAE7-061D-4086-99EC-872CB3050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Google Shape;225;p39"/>
          <p:cNvSpPr txBox="1">
            <a:spLocks noGrp="1"/>
          </p:cNvSpPr>
          <p:nvPr>
            <p:ph type="title"/>
          </p:nvPr>
        </p:nvSpPr>
        <p:spPr>
          <a:xfrm>
            <a:off x="2890838" y="514350"/>
            <a:ext cx="573643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3400" dirty="0"/>
              <a:t>Conclusion &amp; Recommendations</a:t>
            </a:r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E7570099-A243-48DD-9EAE-36F4AC09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554794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9" name="Freeform 6">
            <a:extLst>
              <a:ext uri="{FF2B5EF4-FFF2-40B4-BE49-F238E27FC236}">
                <a16:creationId xmlns:a16="http://schemas.microsoft.com/office/drawing/2014/main" id="{45E4A74B-6514-424A-ADFA-C232FA6B9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424" y="0"/>
            <a:ext cx="644163" cy="2085718"/>
          </a:xfrm>
          <a:custGeom>
            <a:avLst/>
            <a:gdLst/>
            <a:ahLst/>
            <a:cxnLst/>
            <a:rect l="0" t="0" r="r" b="b"/>
            <a:pathLst>
              <a:path w="670" h="1753">
                <a:moveTo>
                  <a:pt x="0" y="1696"/>
                </a:moveTo>
                <a:lnTo>
                  <a:pt x="225" y="1753"/>
                </a:lnTo>
                <a:lnTo>
                  <a:pt x="670" y="0"/>
                </a:lnTo>
                <a:lnTo>
                  <a:pt x="430" y="0"/>
                </a:lnTo>
                <a:lnTo>
                  <a:pt x="0" y="169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271" name="Freeform 7">
            <a:extLst>
              <a:ext uri="{FF2B5EF4-FFF2-40B4-BE49-F238E27FC236}">
                <a16:creationId xmlns:a16="http://schemas.microsoft.com/office/drawing/2014/main" id="{F61C5C86-C785-4B92-9F2D-133B8B8C2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0"/>
            <a:ext cx="626857" cy="2003622"/>
          </a:xfrm>
          <a:custGeom>
            <a:avLst/>
            <a:gdLst/>
            <a:ahLst/>
            <a:cxnLst/>
            <a:rect l="0" t="0" r="r" b="b"/>
            <a:pathLst>
              <a:path w="652" h="1684">
                <a:moveTo>
                  <a:pt x="225" y="1684"/>
                </a:moveTo>
                <a:lnTo>
                  <a:pt x="652" y="0"/>
                </a:lnTo>
                <a:lnTo>
                  <a:pt x="411" y="0"/>
                </a:lnTo>
                <a:lnTo>
                  <a:pt x="0" y="1627"/>
                </a:lnTo>
                <a:lnTo>
                  <a:pt x="219" y="1681"/>
                </a:lnTo>
                <a:lnTo>
                  <a:pt x="225" y="1684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</p:sp>
      <p:sp>
        <p:nvSpPr>
          <p:cNvPr id="273" name="Freeform 12">
            <a:extLst>
              <a:ext uri="{FF2B5EF4-FFF2-40B4-BE49-F238E27FC236}">
                <a16:creationId xmlns:a16="http://schemas.microsoft.com/office/drawing/2014/main" id="{954D0BF9-002C-4D3A-A222-C166094A5D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1939372"/>
            <a:ext cx="1631559" cy="3204128"/>
          </a:xfrm>
          <a:custGeom>
            <a:avLst/>
            <a:gdLst/>
            <a:ahLst/>
            <a:cxnLst/>
            <a:rect l="0" t="0" r="r" b="b"/>
            <a:pathLst>
              <a:path w="1697" h="2693">
                <a:moveTo>
                  <a:pt x="0" y="0"/>
                </a:moveTo>
                <a:lnTo>
                  <a:pt x="1622" y="2693"/>
                </a:lnTo>
                <a:lnTo>
                  <a:pt x="1697" y="2693"/>
                </a:lnTo>
                <a:lnTo>
                  <a:pt x="0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275" name="Freeform 13">
            <a:extLst>
              <a:ext uri="{FF2B5EF4-FFF2-40B4-BE49-F238E27FC236}">
                <a16:creationId xmlns:a16="http://schemas.microsoft.com/office/drawing/2014/main" id="{6080EB6E-D69F-43B1-91EC-75C303342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4308" y="2021469"/>
            <a:ext cx="2018057" cy="3122031"/>
          </a:xfrm>
          <a:custGeom>
            <a:avLst/>
            <a:gdLst/>
            <a:ahLst/>
            <a:cxnLst/>
            <a:rect l="0" t="0" r="r" b="b"/>
            <a:pathLst>
              <a:path w="2099" h="2624">
                <a:moveTo>
                  <a:pt x="2099" y="2624"/>
                </a:moveTo>
                <a:lnTo>
                  <a:pt x="0" y="0"/>
                </a:lnTo>
                <a:lnTo>
                  <a:pt x="2021" y="2624"/>
                </a:lnTo>
                <a:lnTo>
                  <a:pt x="2099" y="262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  <p:sp>
        <p:nvSpPr>
          <p:cNvPr id="277" name="Freeform: Shape 276">
            <a:extLst>
              <a:ext uri="{FF2B5EF4-FFF2-40B4-BE49-F238E27FC236}">
                <a16:creationId xmlns:a16="http://schemas.microsoft.com/office/drawing/2014/main" id="{21BA816A-EE68-4A96-BA05-73303B2F4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424" y="2017899"/>
            <a:ext cx="2178240" cy="3125601"/>
          </a:xfrm>
          <a:custGeom>
            <a:avLst/>
            <a:gdLst>
              <a:gd name="connsiteX0" fmla="*/ 0 w 2904320"/>
              <a:gd name="connsiteY0" fmla="*/ 0 h 4167469"/>
              <a:gd name="connsiteX1" fmla="*/ 288431 w 2904320"/>
              <a:gd name="connsiteY1" fmla="*/ 90425 h 4167469"/>
              <a:gd name="connsiteX2" fmla="*/ 2904320 w 2904320"/>
              <a:gd name="connsiteY2" fmla="*/ 3220465 h 4167469"/>
              <a:gd name="connsiteX3" fmla="*/ 2904320 w 2904320"/>
              <a:gd name="connsiteY3" fmla="*/ 4167469 h 4167469"/>
              <a:gd name="connsiteX4" fmla="*/ 2694589 w 2904320"/>
              <a:gd name="connsiteY4" fmla="*/ 4167469 h 4167469"/>
              <a:gd name="connsiteX5" fmla="*/ 3846 w 2904320"/>
              <a:gd name="connsiteY5" fmla="*/ 4759 h 416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04320" h="4167469">
                <a:moveTo>
                  <a:pt x="0" y="0"/>
                </a:moveTo>
                <a:lnTo>
                  <a:pt x="288431" y="90425"/>
                </a:lnTo>
                <a:lnTo>
                  <a:pt x="2904320" y="3220465"/>
                </a:lnTo>
                <a:lnTo>
                  <a:pt x="2904320" y="4167469"/>
                </a:lnTo>
                <a:lnTo>
                  <a:pt x="2694589" y="4167469"/>
                </a:lnTo>
                <a:lnTo>
                  <a:pt x="3846" y="475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279" name="Freeform 15">
            <a:extLst>
              <a:ext uri="{FF2B5EF4-FFF2-40B4-BE49-F238E27FC236}">
                <a16:creationId xmlns:a16="http://schemas.microsoft.com/office/drawing/2014/main" id="{22A94CDB-5D63-4C75-9CB6-6C18CDF37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1935803"/>
            <a:ext cx="2170926" cy="3207697"/>
          </a:xfrm>
          <a:custGeom>
            <a:avLst/>
            <a:gdLst/>
            <a:ahLst/>
            <a:cxnLst/>
            <a:rect l="0" t="0" r="r" b="b"/>
            <a:pathLst>
              <a:path w="2258" h="2696">
                <a:moveTo>
                  <a:pt x="2258" y="2696"/>
                </a:moveTo>
                <a:lnTo>
                  <a:pt x="264" y="111"/>
                </a:lnTo>
                <a:lnTo>
                  <a:pt x="228" y="60"/>
                </a:lnTo>
                <a:lnTo>
                  <a:pt x="225" y="57"/>
                </a:lnTo>
                <a:lnTo>
                  <a:pt x="0" y="0"/>
                </a:lnTo>
                <a:lnTo>
                  <a:pt x="0" y="3"/>
                </a:lnTo>
                <a:lnTo>
                  <a:pt x="1697" y="2696"/>
                </a:lnTo>
                <a:lnTo>
                  <a:pt x="2258" y="269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</p:sp>
      <p:sp>
        <p:nvSpPr>
          <p:cNvPr id="238" name="Google Shape;226;p39"/>
          <p:cNvSpPr txBox="1">
            <a:spLocks noGrp="1"/>
          </p:cNvSpPr>
          <p:nvPr>
            <p:ph type="body" idx="1"/>
          </p:nvPr>
        </p:nvSpPr>
        <p:spPr>
          <a:xfrm>
            <a:off x="2890838" y="2000249"/>
            <a:ext cx="5736429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IoT forensics is a combination of other forensic methods</a:t>
            </a:r>
          </a:p>
          <a:p>
            <a:pPr marL="457200" lvl="1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 Cloud, Mobile, Network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Focus more on implementing technical solutions rather than implementing frameworks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IoT devices &amp; manufacturers should standardize equipment and data storage methods</a:t>
            </a:r>
          </a:p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3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ED1B64B-251E-446A-A285-6626C4E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CD02B5D1-60D4-4D5B-AFD9-C986E2274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08" name="Freeform 6">
              <a:extLst>
                <a:ext uri="{FF2B5EF4-FFF2-40B4-BE49-F238E27FC236}">
                  <a16:creationId xmlns:a16="http://schemas.microsoft.com/office/drawing/2014/main" id="{54E16489-5A93-4D86-AAAD-52DB55A81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9" name="Freeform 7">
              <a:extLst>
                <a:ext uri="{FF2B5EF4-FFF2-40B4-BE49-F238E27FC236}">
                  <a16:creationId xmlns:a16="http://schemas.microsoft.com/office/drawing/2014/main" id="{BC99456E-7EAD-49F1-B2FE-C2C561C0BE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922702DF-10E7-4320-B99B-75D2EE97F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1" name="Freeform 9">
              <a:extLst>
                <a:ext uri="{FF2B5EF4-FFF2-40B4-BE49-F238E27FC236}">
                  <a16:creationId xmlns:a16="http://schemas.microsoft.com/office/drawing/2014/main" id="{1EFA49A8-FE55-4D51-B1C9-11F13FFB71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2" name="Freeform 10">
              <a:extLst>
                <a:ext uri="{FF2B5EF4-FFF2-40B4-BE49-F238E27FC236}">
                  <a16:creationId xmlns:a16="http://schemas.microsoft.com/office/drawing/2014/main" id="{4C63B37C-8CEE-4A72-AFD8-3C2DBD3725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3" name="Freeform 11">
              <a:extLst>
                <a:ext uri="{FF2B5EF4-FFF2-40B4-BE49-F238E27FC236}">
                  <a16:creationId xmlns:a16="http://schemas.microsoft.com/office/drawing/2014/main" id="{31245F86-6106-4758-A825-71AC9D6F9E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1113234" y="963038"/>
            <a:ext cx="2109288" cy="279287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2700" dirty="0">
                <a:solidFill>
                  <a:srgbClr val="000000"/>
                </a:solidFill>
              </a:rPr>
              <a:t>Goals - Scope &amp; Methodology </a:t>
            </a:r>
          </a:p>
        </p:txBody>
      </p:sp>
      <p:sp useBgFill="1">
        <p:nvSpPr>
          <p:cNvPr id="115" name="Rounded Rectangle 16">
            <a:extLst>
              <a:ext uri="{FF2B5EF4-FFF2-40B4-BE49-F238E27FC236}">
                <a16:creationId xmlns:a16="http://schemas.microsoft.com/office/drawing/2014/main" id="{A27AE693-58E8-48BC-8ED0-568ABFEAB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5871" y="486698"/>
            <a:ext cx="5161397" cy="3923973"/>
          </a:xfrm>
          <a:prstGeom prst="roundRect">
            <a:avLst>
              <a:gd name="adj" fmla="val 4834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9" name="Google Shape;67;p15">
            <a:extLst>
              <a:ext uri="{FF2B5EF4-FFF2-40B4-BE49-F238E27FC236}">
                <a16:creationId xmlns:a16="http://schemas.microsoft.com/office/drawing/2014/main" id="{F80013BD-6FC3-445D-A4B7-83EBDFE057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9973435"/>
              </p:ext>
            </p:extLst>
          </p:nvPr>
        </p:nvGraphicFramePr>
        <p:xfrm>
          <a:off x="3705900" y="744135"/>
          <a:ext cx="4678020" cy="34247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roup 145">
            <a:extLst>
              <a:ext uri="{FF2B5EF4-FFF2-40B4-BE49-F238E27FC236}">
                <a16:creationId xmlns:a16="http://schemas.microsoft.com/office/drawing/2014/main" id="{E9D059B6-ADD8-488A-B346-63289E90D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576" y="-3572"/>
            <a:ext cx="3761187" cy="5147072"/>
            <a:chOff x="2928938" y="-4763"/>
            <a:chExt cx="5014912" cy="6862763"/>
          </a:xfrm>
        </p:grpSpPr>
        <p:sp>
          <p:nvSpPr>
            <p:cNvPr id="147" name="Freeform 6">
              <a:extLst>
                <a:ext uri="{FF2B5EF4-FFF2-40B4-BE49-F238E27FC236}">
                  <a16:creationId xmlns:a16="http://schemas.microsoft.com/office/drawing/2014/main" id="{F69B42B4-BC82-4495-A6F9-A28167B56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8" name="Freeform 7">
              <a:extLst>
                <a:ext uri="{FF2B5EF4-FFF2-40B4-BE49-F238E27FC236}">
                  <a16:creationId xmlns:a16="http://schemas.microsoft.com/office/drawing/2014/main" id="{83CC168C-2AD4-4FFB-9F25-420ED6514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9" name="Freeform 9">
              <a:extLst>
                <a:ext uri="{FF2B5EF4-FFF2-40B4-BE49-F238E27FC236}">
                  <a16:creationId xmlns:a16="http://schemas.microsoft.com/office/drawing/2014/main" id="{6C9F369A-6158-4AE8-BA04-138A9DFFA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0" name="Freeform 10">
              <a:extLst>
                <a:ext uri="{FF2B5EF4-FFF2-40B4-BE49-F238E27FC236}">
                  <a16:creationId xmlns:a16="http://schemas.microsoft.com/office/drawing/2014/main" id="{FC7B1DF4-AD98-42A8-820F-667A3DCC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1" name="Freeform 11">
              <a:extLst>
                <a:ext uri="{FF2B5EF4-FFF2-40B4-BE49-F238E27FC236}">
                  <a16:creationId xmlns:a16="http://schemas.microsoft.com/office/drawing/2014/main" id="{61C58B74-3656-4FD5-AC47-EE3A59EBB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2" name="Freeform 12">
              <a:extLst>
                <a:ext uri="{FF2B5EF4-FFF2-40B4-BE49-F238E27FC236}">
                  <a16:creationId xmlns:a16="http://schemas.microsoft.com/office/drawing/2014/main" id="{8B349A01-D803-4A18-B608-47BFCED43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65" name="Rectangle 153">
            <a:extLst>
              <a:ext uri="{FF2B5EF4-FFF2-40B4-BE49-F238E27FC236}">
                <a16:creationId xmlns:a16="http://schemas.microsoft.com/office/drawing/2014/main" id="{384E03DA-B800-46E1-AF36-59DF74A4B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6" name="Rectangle 155">
            <a:extLst>
              <a:ext uri="{FF2B5EF4-FFF2-40B4-BE49-F238E27FC236}">
                <a16:creationId xmlns:a16="http://schemas.microsoft.com/office/drawing/2014/main" id="{D7A9900B-CB87-464C-884A-B15D70B64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51435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594361" y="615948"/>
            <a:ext cx="5234939" cy="391658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457200">
              <a:spcBef>
                <a:spcPct val="0"/>
              </a:spcBef>
              <a:spcAft>
                <a:spcPts val="0"/>
              </a:spcAft>
            </a:pPr>
            <a:r>
              <a:rPr lang="en-US" sz="6000" dirty="0"/>
              <a:t>Project Findings &amp; Outcomes </a:t>
            </a:r>
          </a:p>
        </p:txBody>
      </p:sp>
      <p:cxnSp>
        <p:nvCxnSpPr>
          <p:cNvPr id="167" name="Straight Connector 157">
            <a:extLst>
              <a:ext uri="{FF2B5EF4-FFF2-40B4-BE49-F238E27FC236}">
                <a16:creationId xmlns:a16="http://schemas.microsoft.com/office/drawing/2014/main" id="{2095369B-D528-438E-80C9-A093047670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8718" y="1442672"/>
            <a:ext cx="0" cy="226314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636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9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IoT Forensic Frameworks</a:t>
            </a:r>
          </a:p>
        </p:txBody>
      </p:sp>
      <p:graphicFrame>
        <p:nvGraphicFramePr>
          <p:cNvPr id="124" name="Google Shape;86;p18">
            <a:extLst>
              <a:ext uri="{FF2B5EF4-FFF2-40B4-BE49-F238E27FC236}">
                <a16:creationId xmlns:a16="http://schemas.microsoft.com/office/drawing/2014/main" id="{D3A516F5-6B10-41D2-8340-3EC9D622A4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5754693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roup 116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9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1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2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25" name="Rectangle 124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26624" y="727996"/>
            <a:ext cx="4058245" cy="367271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6" name="Google Shape;96;p20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7573" y="1052224"/>
            <a:ext cx="7656348" cy="302425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76000"/>
                <a:satMod val="180000"/>
              </a:schemeClr>
              <a:schemeClr val="bg1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9" name="Rectangle 118">
            <a:extLst>
              <a:ext uri="{FF2B5EF4-FFF2-40B4-BE49-F238E27FC236}">
                <a16:creationId xmlns:a16="http://schemas.microsoft.com/office/drawing/2014/main" id="{36993C3A-0E30-417B-B76B-0B62A3462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1" name="Google Shape;101;p21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42189" y="482600"/>
            <a:ext cx="6259621" cy="417829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8" name="Rectangle 110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6" name="Google Shape;106;p22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19675" y="727996"/>
            <a:ext cx="5672143" cy="367271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688</Words>
  <Application>Microsoft Office PowerPoint</Application>
  <PresentationFormat>On-screen Show (16:9)</PresentationFormat>
  <Paragraphs>129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Century Gothic</vt:lpstr>
      <vt:lpstr>Corbel</vt:lpstr>
      <vt:lpstr>Parallax</vt:lpstr>
      <vt:lpstr>Internet of Things Forensics</vt:lpstr>
      <vt:lpstr>Overview</vt:lpstr>
      <vt:lpstr>Goals - Scope &amp; Methodology </vt:lpstr>
      <vt:lpstr>Project Findings &amp; Outcomes </vt:lpstr>
      <vt:lpstr>IoT Forensic Frameworks</vt:lpstr>
      <vt:lpstr>PowerPoint Presentation</vt:lpstr>
      <vt:lpstr>PowerPoint Presentation</vt:lpstr>
      <vt:lpstr>PowerPoint Presentation</vt:lpstr>
      <vt:lpstr>PowerPoint Presentation</vt:lpstr>
      <vt:lpstr>Google Home Mini &amp; WIFI Pineapple </vt:lpstr>
      <vt:lpstr>Google Home Mini &amp; WIFI Pineapple </vt:lpstr>
      <vt:lpstr>Princeton IoT Device Inspector </vt:lpstr>
      <vt:lpstr>Google Home Mini Demo</vt:lpstr>
      <vt:lpstr>Bluetooth Sniffing </vt:lpstr>
      <vt:lpstr>Ubertooth One</vt:lpstr>
      <vt:lpstr>Ubertooth Demo</vt:lpstr>
      <vt:lpstr>MetaWear Results</vt:lpstr>
      <vt:lpstr>FTK Imager, Autopsy &amp; XRY Set Up</vt:lpstr>
      <vt:lpstr>FTK Imager &amp; Autopsy</vt:lpstr>
      <vt:lpstr>GPXSee Demo</vt:lpstr>
      <vt:lpstr>XRY and Autopsy</vt:lpstr>
      <vt:lpstr>PowerPoint Presentation</vt:lpstr>
      <vt:lpstr>Conclusion &amp;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of Things Forensics</dc:title>
  <dc:creator>Nate Wood</dc:creator>
  <cp:lastModifiedBy>Nate Wood</cp:lastModifiedBy>
  <cp:revision>8</cp:revision>
  <dcterms:created xsi:type="dcterms:W3CDTF">2019-04-30T03:03:52Z</dcterms:created>
  <dcterms:modified xsi:type="dcterms:W3CDTF">2019-04-30T03:28:20Z</dcterms:modified>
</cp:coreProperties>
</file>